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1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17.xml" ContentType="application/vnd.openxmlformats-officedocument.presentationml.slide+xml"/>
  <Override PartName="/ppt/slides/slide10.xml" ContentType="application/vnd.openxmlformats-officedocument.presentationml.slide+xml"/>
  <Override PartName="/ppt/slides/slide16.xml" ContentType="application/vnd.openxmlformats-officedocument.presentationml.slide+xml"/>
  <Override PartName="/ppt/slides/slide19.xml" ContentType="application/vnd.openxmlformats-officedocument.presentationml.slide+xml"/>
  <Override PartName="/ppt/slides/slide14.xml" ContentType="application/vnd.openxmlformats-officedocument.presentationml.slide+xml"/>
  <Override PartName="/ppt/slides/slide12.xml" ContentType="application/vnd.openxmlformats-officedocument.presentationml.slide+xml"/>
  <Override PartName="/ppt/slides/slide15.xml" ContentType="application/vnd.openxmlformats-officedocument.presentationml.slide+xml"/>
  <Override PartName="/ppt/slides/slide13.xml" ContentType="application/vnd.openxmlformats-officedocument.presentationml.slide+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18.xml" ContentType="application/vnd.openxmlformats-officedocument.presentationml.slideLayout+xml"/>
  <Override PartName="/ppt/slideLayouts/slideLayout15.xml" ContentType="application/vnd.openxmlformats-officedocument.presentationml.slideLayout+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2.xml" ContentType="application/vnd.openxmlformats-officedocument.presentationml.slideLayout+xml"/>
  <Override PartName="/ppt/slideLayouts/slideLayout20.xml" ContentType="application/vnd.openxmlformats-officedocument.presentationml.slideLayout+xml"/>
  <Override PartName="/ppt/slideLayouts/slideLayout19.xml" ContentType="application/vnd.openxmlformats-officedocument.presentationml.slideLayout+xml"/>
  <Override PartName="/ppt/slideLayouts/slideLayout21.xml" ContentType="application/vnd.openxmlformats-officedocument.presentationml.slideLayout+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1.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57" r:id="rId2"/>
  </p:sldMasterIdLst>
  <p:notesMasterIdLst>
    <p:notesMasterId r:id="rId22"/>
  </p:notesMasterIdLst>
  <p:handoutMasterIdLst>
    <p:handoutMasterId r:id="rId23"/>
  </p:handoutMasterIdLst>
  <p:sldIdLst>
    <p:sldId id="256" r:id="rId3"/>
    <p:sldId id="284" r:id="rId4"/>
    <p:sldId id="302" r:id="rId5"/>
    <p:sldId id="301" r:id="rId6"/>
    <p:sldId id="303" r:id="rId7"/>
    <p:sldId id="304" r:id="rId8"/>
    <p:sldId id="305" r:id="rId9"/>
    <p:sldId id="306" r:id="rId10"/>
    <p:sldId id="307" r:id="rId11"/>
    <p:sldId id="308" r:id="rId12"/>
    <p:sldId id="309" r:id="rId13"/>
    <p:sldId id="310" r:id="rId14"/>
    <p:sldId id="311" r:id="rId15"/>
    <p:sldId id="317" r:id="rId16"/>
    <p:sldId id="312" r:id="rId17"/>
    <p:sldId id="313" r:id="rId18"/>
    <p:sldId id="314" r:id="rId19"/>
    <p:sldId id="315" r:id="rId20"/>
    <p:sldId id="269" r:id="rId21"/>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8080"/>
    <a:srgbClr val="394E5F"/>
    <a:srgbClr val="3A53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238" autoAdjust="0"/>
  </p:normalViewPr>
  <p:slideViewPr>
    <p:cSldViewPr>
      <p:cViewPr varScale="1">
        <p:scale>
          <a:sx n="108" d="100"/>
          <a:sy n="108" d="100"/>
        </p:scale>
        <p:origin x="1704"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32" Type="http://schemas.openxmlformats.org/officeDocument/2006/relationships/customXml" Target="../customXml/item4.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handoutMaster" Target="handoutMasters/handoutMaster1.xml"/><Relationship Id="rId28" Type="http://schemas.microsoft.com/office/2015/10/relationships/revisionInfo" Target="revisionInfo.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customXml" Target="../customXml/item3.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ableStyles" Target="tableStyles.xml"/><Relationship Id="rId30" Type="http://schemas.openxmlformats.org/officeDocument/2006/relationships/customXml" Target="../customXml/item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571D093-6632-4782-86BD-9F6D8F508EB4}"/>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a:extLst>
              <a:ext uri="{FF2B5EF4-FFF2-40B4-BE49-F238E27FC236}">
                <a16:creationId xmlns:a16="http://schemas.microsoft.com/office/drawing/2014/main" id="{023C1227-F092-45C1-9699-1C689C8E216C}"/>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eaLnBrk="1" hangingPunct="1">
              <a:defRPr sz="1200"/>
            </a:lvl1pPr>
          </a:lstStyle>
          <a:p>
            <a:pPr>
              <a:defRPr/>
            </a:pPr>
            <a:fld id="{879369B5-CF63-410F-8E26-9AEC2017D497}" type="datetimeFigureOut">
              <a:rPr lang="en-US"/>
              <a:pPr>
                <a:defRPr/>
              </a:pPr>
              <a:t>3/27/2018</a:t>
            </a:fld>
            <a:endParaRPr lang="en-US"/>
          </a:p>
        </p:txBody>
      </p:sp>
      <p:sp>
        <p:nvSpPr>
          <p:cNvPr id="4" name="Footer Placeholder 3">
            <a:extLst>
              <a:ext uri="{FF2B5EF4-FFF2-40B4-BE49-F238E27FC236}">
                <a16:creationId xmlns:a16="http://schemas.microsoft.com/office/drawing/2014/main" id="{E379F5FC-C231-41E3-92CC-2B36143985B4}"/>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5" name="Slide Number Placeholder 4">
            <a:extLst>
              <a:ext uri="{FF2B5EF4-FFF2-40B4-BE49-F238E27FC236}">
                <a16:creationId xmlns:a16="http://schemas.microsoft.com/office/drawing/2014/main" id="{D808B261-2A74-4028-A038-43D31EED3F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eaLnBrk="1" hangingPunct="1">
              <a:defRPr sz="1200"/>
            </a:lvl1pPr>
          </a:lstStyle>
          <a:p>
            <a:pPr>
              <a:defRPr/>
            </a:pPr>
            <a:fld id="{5458CACF-A80F-4F46-ACE6-6C6B36C3D8DB}"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2F794CA-1F87-4B63-9270-53359777457F}"/>
              </a:ext>
            </a:extLst>
          </p:cNvPr>
          <p:cNvSpPr>
            <a:spLocks noGrp="1"/>
          </p:cNvSpPr>
          <p:nvPr>
            <p:ph type="hdr" sz="quarter"/>
          </p:nvPr>
        </p:nvSpPr>
        <p:spPr>
          <a:xfrm>
            <a:off x="0" y="0"/>
            <a:ext cx="3038475" cy="465138"/>
          </a:xfrm>
          <a:prstGeom prst="rect">
            <a:avLst/>
          </a:prstGeom>
        </p:spPr>
        <p:txBody>
          <a:bodyPr vert="horz" lIns="93177" tIns="46589" rIns="93177" bIns="46589" rtlCol="0"/>
          <a:lstStyle>
            <a:lvl1pPr algn="l" eaLnBrk="1" hangingPunct="1">
              <a:defRPr sz="1200">
                <a:latin typeface="Arial" charset="0"/>
              </a:defRPr>
            </a:lvl1pPr>
          </a:lstStyle>
          <a:p>
            <a:pPr>
              <a:defRPr/>
            </a:pPr>
            <a:endParaRPr lang="en-US"/>
          </a:p>
        </p:txBody>
      </p:sp>
      <p:sp>
        <p:nvSpPr>
          <p:cNvPr id="3" name="Date Placeholder 2">
            <a:extLst>
              <a:ext uri="{FF2B5EF4-FFF2-40B4-BE49-F238E27FC236}">
                <a16:creationId xmlns:a16="http://schemas.microsoft.com/office/drawing/2014/main" id="{3F4D6923-B52E-4268-9338-81B3EF85DAA9}"/>
              </a:ext>
            </a:extLst>
          </p:cNvPr>
          <p:cNvSpPr>
            <a:spLocks noGrp="1"/>
          </p:cNvSpPr>
          <p:nvPr>
            <p:ph type="dt" idx="1"/>
          </p:nvPr>
        </p:nvSpPr>
        <p:spPr>
          <a:xfrm>
            <a:off x="3970338" y="0"/>
            <a:ext cx="3038475" cy="465138"/>
          </a:xfrm>
          <a:prstGeom prst="rect">
            <a:avLst/>
          </a:prstGeom>
        </p:spPr>
        <p:txBody>
          <a:bodyPr vert="horz" lIns="93177" tIns="46589" rIns="93177" bIns="46589" rtlCol="0"/>
          <a:lstStyle>
            <a:lvl1pPr algn="r" eaLnBrk="1" hangingPunct="1">
              <a:defRPr sz="1200">
                <a:latin typeface="Arial" charset="0"/>
              </a:defRPr>
            </a:lvl1pPr>
          </a:lstStyle>
          <a:p>
            <a:pPr>
              <a:defRPr/>
            </a:pPr>
            <a:fld id="{8A5AFA00-C3BB-469D-86A1-AF3998278E8E}" type="datetimeFigureOut">
              <a:rPr lang="en-US"/>
              <a:pPr>
                <a:defRPr/>
              </a:pPr>
              <a:t>3/27/2018</a:t>
            </a:fld>
            <a:endParaRPr lang="en-US"/>
          </a:p>
        </p:txBody>
      </p:sp>
      <p:sp>
        <p:nvSpPr>
          <p:cNvPr id="4" name="Slide Image Placeholder 3">
            <a:extLst>
              <a:ext uri="{FF2B5EF4-FFF2-40B4-BE49-F238E27FC236}">
                <a16:creationId xmlns:a16="http://schemas.microsoft.com/office/drawing/2014/main" id="{44541B20-B976-44CB-89F1-F22A7D6701C2}"/>
              </a:ext>
            </a:extLst>
          </p:cNvPr>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a:extLst>
              <a:ext uri="{FF2B5EF4-FFF2-40B4-BE49-F238E27FC236}">
                <a16:creationId xmlns:a16="http://schemas.microsoft.com/office/drawing/2014/main" id="{F853A2E6-C89D-48EA-AB8C-96F8943D15A5}"/>
              </a:ext>
            </a:extLst>
          </p:cNvPr>
          <p:cNvSpPr>
            <a:spLocks noGrp="1"/>
          </p:cNvSpPr>
          <p:nvPr>
            <p:ph type="body" sz="quarter" idx="3"/>
          </p:nvPr>
        </p:nvSpPr>
        <p:spPr>
          <a:xfrm>
            <a:off x="701675" y="4416425"/>
            <a:ext cx="5607050" cy="4183063"/>
          </a:xfrm>
          <a:prstGeom prst="rect">
            <a:avLst/>
          </a:prstGeom>
        </p:spPr>
        <p:txBody>
          <a:bodyPr vert="horz" lIns="93177" tIns="46589" rIns="93177" bIns="4658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C1695C5D-F790-46C9-9CB7-5EFE68E5C4BB}"/>
              </a:ext>
            </a:extLst>
          </p:cNvPr>
          <p:cNvSpPr>
            <a:spLocks noGrp="1"/>
          </p:cNvSpPr>
          <p:nvPr>
            <p:ph type="ftr" sz="quarter" idx="4"/>
          </p:nvPr>
        </p:nvSpPr>
        <p:spPr>
          <a:xfrm>
            <a:off x="0" y="8829675"/>
            <a:ext cx="3038475" cy="465138"/>
          </a:xfrm>
          <a:prstGeom prst="rect">
            <a:avLst/>
          </a:prstGeom>
        </p:spPr>
        <p:txBody>
          <a:bodyPr vert="horz" lIns="93177" tIns="46589" rIns="93177" bIns="46589" rtlCol="0" anchor="b"/>
          <a:lstStyle>
            <a:lvl1pPr algn="l" eaLnBrk="1" hangingPunct="1">
              <a:defRPr sz="1200">
                <a:latin typeface="Arial" charset="0"/>
              </a:defRPr>
            </a:lvl1pPr>
          </a:lstStyle>
          <a:p>
            <a:pPr>
              <a:defRPr/>
            </a:pPr>
            <a:endParaRPr lang="en-US"/>
          </a:p>
        </p:txBody>
      </p:sp>
      <p:sp>
        <p:nvSpPr>
          <p:cNvPr id="7" name="Slide Number Placeholder 6">
            <a:extLst>
              <a:ext uri="{FF2B5EF4-FFF2-40B4-BE49-F238E27FC236}">
                <a16:creationId xmlns:a16="http://schemas.microsoft.com/office/drawing/2014/main" id="{620D2F57-05EF-4068-9E06-56072C11E1DA}"/>
              </a:ext>
            </a:extLst>
          </p:cNvPr>
          <p:cNvSpPr>
            <a:spLocks noGrp="1"/>
          </p:cNvSpPr>
          <p:nvPr>
            <p:ph type="sldNum" sz="quarter" idx="5"/>
          </p:nvPr>
        </p:nvSpPr>
        <p:spPr>
          <a:xfrm>
            <a:off x="3970338" y="8829675"/>
            <a:ext cx="3038475" cy="465138"/>
          </a:xfrm>
          <a:prstGeom prst="rect">
            <a:avLst/>
          </a:prstGeom>
        </p:spPr>
        <p:txBody>
          <a:bodyPr vert="horz" wrap="square" lIns="93177" tIns="46589" rIns="93177" bIns="46589" numCol="1" anchor="b" anchorCtr="0" compatLnSpc="1">
            <a:prstTxWarp prst="textNoShape">
              <a:avLst/>
            </a:prstTxWarp>
          </a:bodyPr>
          <a:lstStyle>
            <a:lvl1pPr algn="r" eaLnBrk="1" hangingPunct="1">
              <a:defRPr sz="1200"/>
            </a:lvl1pPr>
          </a:lstStyle>
          <a:p>
            <a:pPr>
              <a:defRPr/>
            </a:pPr>
            <a:fld id="{B313C964-A491-4F2B-ADA9-BFAAE71BF5B9}"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a:extLst>
              <a:ext uri="{FF2B5EF4-FFF2-40B4-BE49-F238E27FC236}">
                <a16:creationId xmlns:a16="http://schemas.microsoft.com/office/drawing/2014/main" id="{2669D1F1-E799-41CE-A6CB-419EBB23699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a:extLst>
              <a:ext uri="{FF2B5EF4-FFF2-40B4-BE49-F238E27FC236}">
                <a16:creationId xmlns:a16="http://schemas.microsoft.com/office/drawing/2014/main" id="{4B4B687A-8E68-44AD-B123-D69EA0D8614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0244" name="Slide Number Placeholder 3">
            <a:extLst>
              <a:ext uri="{FF2B5EF4-FFF2-40B4-BE49-F238E27FC236}">
                <a16:creationId xmlns:a16="http://schemas.microsoft.com/office/drawing/2014/main" id="{BEC75514-7692-4DB2-BEFF-2E3CEE294BF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42D6F1B-750B-4BF5-88FE-EFFD56FF9B1C}" type="slidenum">
              <a:rPr lang="en-US" altLang="en-US" smtClean="0">
                <a:latin typeface="Arial" panose="020B0604020202020204" pitchFamily="34" charset="0"/>
              </a:rPr>
              <a:pPr>
                <a:spcBef>
                  <a:spcPct val="0"/>
                </a:spcBef>
              </a:pPr>
              <a:t>1</a:t>
            </a:fld>
            <a:endParaRPr lang="en-US" altLang="en-US">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15545DE9-6537-44D7-8673-7D5EF998F3A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id="{2678483F-E9F2-45E1-A480-22664CD5C01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9700" name="Slide Number Placeholder 3">
            <a:extLst>
              <a:ext uri="{FF2B5EF4-FFF2-40B4-BE49-F238E27FC236}">
                <a16:creationId xmlns:a16="http://schemas.microsoft.com/office/drawing/2014/main" id="{E64B8F7E-617C-4F07-8341-2CB0784ABC5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1363" indent="-284163">
              <a:spcBef>
                <a:spcPct val="30000"/>
              </a:spcBef>
              <a:defRPr sz="1200">
                <a:solidFill>
                  <a:schemeClr val="tx1"/>
                </a:solidFill>
                <a:latin typeface="Calibri" panose="020F0502020204030204" pitchFamily="34" charset="0"/>
              </a:defRPr>
            </a:lvl2pPr>
            <a:lvl3pPr marL="1141413" indent="-227013">
              <a:spcBef>
                <a:spcPct val="30000"/>
              </a:spcBef>
              <a:defRPr sz="1200">
                <a:solidFill>
                  <a:schemeClr val="tx1"/>
                </a:solidFill>
                <a:latin typeface="Calibri" panose="020F0502020204030204" pitchFamily="34" charset="0"/>
              </a:defRPr>
            </a:lvl3pPr>
            <a:lvl4pPr marL="1598613" indent="-227013">
              <a:spcBef>
                <a:spcPct val="30000"/>
              </a:spcBef>
              <a:defRPr sz="1200">
                <a:solidFill>
                  <a:schemeClr val="tx1"/>
                </a:solidFill>
                <a:latin typeface="Calibri" panose="020F0502020204030204" pitchFamily="34" charset="0"/>
              </a:defRPr>
            </a:lvl4pPr>
            <a:lvl5pPr marL="2055813" indent="-227013">
              <a:spcBef>
                <a:spcPct val="30000"/>
              </a:spcBef>
              <a:defRPr sz="1200">
                <a:solidFill>
                  <a:schemeClr val="tx1"/>
                </a:solidFill>
                <a:latin typeface="Calibri" panose="020F0502020204030204" pitchFamily="34" charset="0"/>
              </a:defRPr>
            </a:lvl5pPr>
            <a:lvl6pPr marL="2513013" indent="-227013" eaLnBrk="0" fontAlgn="base" hangingPunct="0">
              <a:spcBef>
                <a:spcPct val="30000"/>
              </a:spcBef>
              <a:spcAft>
                <a:spcPct val="0"/>
              </a:spcAft>
              <a:defRPr sz="1200">
                <a:solidFill>
                  <a:schemeClr val="tx1"/>
                </a:solidFill>
                <a:latin typeface="Calibri" panose="020F0502020204030204" pitchFamily="34" charset="0"/>
              </a:defRPr>
            </a:lvl6pPr>
            <a:lvl7pPr marL="2970213" indent="-227013" eaLnBrk="0" fontAlgn="base" hangingPunct="0">
              <a:spcBef>
                <a:spcPct val="30000"/>
              </a:spcBef>
              <a:spcAft>
                <a:spcPct val="0"/>
              </a:spcAft>
              <a:defRPr sz="1200">
                <a:solidFill>
                  <a:schemeClr val="tx1"/>
                </a:solidFill>
                <a:latin typeface="Calibri" panose="020F0502020204030204" pitchFamily="34" charset="0"/>
              </a:defRPr>
            </a:lvl7pPr>
            <a:lvl8pPr marL="3427413" indent="-227013" eaLnBrk="0" fontAlgn="base" hangingPunct="0">
              <a:spcBef>
                <a:spcPct val="30000"/>
              </a:spcBef>
              <a:spcAft>
                <a:spcPct val="0"/>
              </a:spcAft>
              <a:defRPr sz="1200">
                <a:solidFill>
                  <a:schemeClr val="tx1"/>
                </a:solidFill>
                <a:latin typeface="Calibri" panose="020F0502020204030204" pitchFamily="34" charset="0"/>
              </a:defRPr>
            </a:lvl8pPr>
            <a:lvl9pPr marL="3884613" indent="-22701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8A9ED7E-709E-475C-AB18-B71C4EF1A65C}" type="slidenum">
              <a:rPr lang="en-US" altLang="en-US" smtClean="0">
                <a:solidFill>
                  <a:srgbClr val="000000"/>
                </a:solidFill>
                <a:latin typeface="Arial" panose="020B0604020202020204" pitchFamily="34" charset="0"/>
              </a:rPr>
              <a:pPr>
                <a:spcBef>
                  <a:spcPct val="0"/>
                </a:spcBef>
              </a:pPr>
              <a:t>19</a:t>
            </a:fld>
            <a:endParaRPr lang="en-US" altLang="en-US">
              <a:solidFill>
                <a:srgbClr val="000000"/>
              </a:solidFill>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1216025"/>
            <a:ext cx="7772400" cy="1470025"/>
          </a:xfrm>
        </p:spPr>
        <p:txBody>
          <a:bodyPr/>
          <a:lstStyle>
            <a:lvl1pPr>
              <a:defRPr sz="3600"/>
            </a:lvl1pPr>
          </a:lstStyle>
          <a:p>
            <a:pPr lvl="0"/>
            <a:r>
              <a:rPr lang="en-US" noProof="0"/>
              <a:t>Click to edit Master title style</a:t>
            </a:r>
          </a:p>
        </p:txBody>
      </p:sp>
      <p:sp>
        <p:nvSpPr>
          <p:cNvPr id="3075" name="Rectangle 3"/>
          <p:cNvSpPr>
            <a:spLocks noGrp="1" noChangeArrowheads="1"/>
          </p:cNvSpPr>
          <p:nvPr>
            <p:ph type="subTitle" idx="1"/>
          </p:nvPr>
        </p:nvSpPr>
        <p:spPr>
          <a:xfrm>
            <a:off x="1371600" y="2971800"/>
            <a:ext cx="6400800" cy="1752600"/>
          </a:xfrm>
        </p:spPr>
        <p:txBody>
          <a:bodyPr/>
          <a:lstStyle>
            <a:lvl1pPr marL="0" indent="0" algn="ctr">
              <a:buFontTx/>
              <a:buNone/>
              <a:defRPr/>
            </a:lvl1pPr>
          </a:lstStyle>
          <a:p>
            <a:pPr lvl="0"/>
            <a:r>
              <a:rPr lang="en-US" noProof="0"/>
              <a:t>Click to edit Master subtitle style</a:t>
            </a:r>
          </a:p>
        </p:txBody>
      </p:sp>
      <p:sp>
        <p:nvSpPr>
          <p:cNvPr id="4" name="Rectangle 4">
            <a:extLst>
              <a:ext uri="{FF2B5EF4-FFF2-40B4-BE49-F238E27FC236}">
                <a16:creationId xmlns:a16="http://schemas.microsoft.com/office/drawing/2014/main" id="{A66D9F90-434B-4D03-ACF9-7D1F6E4374DE}"/>
              </a:ext>
            </a:extLst>
          </p:cNvPr>
          <p:cNvSpPr>
            <a:spLocks noGrp="1" noChangeArrowheads="1"/>
          </p:cNvSpPr>
          <p:nvPr>
            <p:ph type="dt" sz="half" idx="10"/>
          </p:nvPr>
        </p:nvSpPr>
        <p:spPr/>
        <p:txBody>
          <a:bodyPr/>
          <a:lstStyle>
            <a:lvl1pPr>
              <a:defRPr sz="1000"/>
            </a:lvl1pPr>
          </a:lstStyle>
          <a:p>
            <a:pPr>
              <a:defRPr/>
            </a:pPr>
            <a:fld id="{71DDB193-6C4C-4A67-B55C-0D4253A2EC32}" type="datetime1">
              <a:rPr lang="en-US"/>
              <a:pPr>
                <a:defRPr/>
              </a:pPr>
              <a:t>3/27/2018</a:t>
            </a:fld>
            <a:endParaRPr lang="en-US" dirty="0"/>
          </a:p>
        </p:txBody>
      </p:sp>
      <p:sp>
        <p:nvSpPr>
          <p:cNvPr id="5" name="Rectangle 6">
            <a:extLst>
              <a:ext uri="{FF2B5EF4-FFF2-40B4-BE49-F238E27FC236}">
                <a16:creationId xmlns:a16="http://schemas.microsoft.com/office/drawing/2014/main" id="{DE6567B1-FC46-485E-A241-2DAABBE4A388}"/>
              </a:ext>
            </a:extLst>
          </p:cNvPr>
          <p:cNvSpPr>
            <a:spLocks noGrp="1" noChangeArrowheads="1"/>
          </p:cNvSpPr>
          <p:nvPr>
            <p:ph type="sldNum" sz="quarter" idx="11"/>
          </p:nvPr>
        </p:nvSpPr>
        <p:spPr/>
        <p:txBody>
          <a:bodyPr/>
          <a:lstStyle>
            <a:lvl1pPr>
              <a:defRPr sz="1000"/>
            </a:lvl1pPr>
          </a:lstStyle>
          <a:p>
            <a:pPr>
              <a:defRPr/>
            </a:pPr>
            <a:fld id="{97461F8D-87B8-4026-8FA7-8C01B4C51971}" type="slidenum">
              <a:rPr lang="en-US" altLang="en-US"/>
              <a:pPr>
                <a:defRPr/>
              </a:pPr>
              <a:t>‹#›</a:t>
            </a:fld>
            <a:endParaRPr lang="en-US" altLang="en-US" dirty="0"/>
          </a:p>
        </p:txBody>
      </p:sp>
    </p:spTree>
    <p:extLst>
      <p:ext uri="{BB962C8B-B14F-4D97-AF65-F5344CB8AC3E}">
        <p14:creationId xmlns:p14="http://schemas.microsoft.com/office/powerpoint/2010/main" val="30975670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52600" y="762000"/>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8EC353E1-3189-4A5B-AAFC-EA98DEF18C89}"/>
              </a:ext>
            </a:extLst>
          </p:cNvPr>
          <p:cNvSpPr>
            <a:spLocks noGrp="1" noChangeArrowheads="1"/>
          </p:cNvSpPr>
          <p:nvPr>
            <p:ph type="dt" sz="half" idx="10"/>
          </p:nvPr>
        </p:nvSpPr>
        <p:spPr>
          <a:ln/>
        </p:spPr>
        <p:txBody>
          <a:bodyPr/>
          <a:lstStyle>
            <a:lvl1pPr>
              <a:defRPr/>
            </a:lvl1pPr>
          </a:lstStyle>
          <a:p>
            <a:pPr>
              <a:defRPr/>
            </a:pPr>
            <a:fld id="{21FB341E-F965-497D-B663-6DECA0E9971C}" type="datetime1">
              <a:rPr lang="en-US"/>
              <a:pPr>
                <a:defRPr/>
              </a:pPr>
              <a:t>3/27/2018</a:t>
            </a:fld>
            <a:endParaRPr lang="en-US" dirty="0"/>
          </a:p>
        </p:txBody>
      </p:sp>
      <p:sp>
        <p:nvSpPr>
          <p:cNvPr id="6" name="Rectangle 5">
            <a:extLst>
              <a:ext uri="{FF2B5EF4-FFF2-40B4-BE49-F238E27FC236}">
                <a16:creationId xmlns:a16="http://schemas.microsoft.com/office/drawing/2014/main" id="{543D7921-2680-4DAF-A700-B43231FA70BA}"/>
              </a:ext>
            </a:extLst>
          </p:cNvPr>
          <p:cNvSpPr>
            <a:spLocks noGrp="1" noChangeArrowheads="1"/>
          </p:cNvSpPr>
          <p:nvPr>
            <p:ph type="ftr" sz="quarter" idx="11"/>
          </p:nvPr>
        </p:nvSpPr>
        <p:spPr>
          <a:ln/>
        </p:spPr>
        <p:txBody>
          <a:bodyPr/>
          <a:lstStyle>
            <a:lvl1pPr>
              <a:defRPr/>
            </a:lvl1pPr>
          </a:lstStyle>
          <a:p>
            <a:pPr>
              <a:defRPr/>
            </a:pPr>
            <a:r>
              <a:rPr lang="en-US"/>
              <a:t>The Division of Forestry works in partnership to protect and sustainably manage Wisconsin's forests</a:t>
            </a:r>
          </a:p>
        </p:txBody>
      </p:sp>
      <p:sp>
        <p:nvSpPr>
          <p:cNvPr id="7" name="Rectangle 6">
            <a:extLst>
              <a:ext uri="{FF2B5EF4-FFF2-40B4-BE49-F238E27FC236}">
                <a16:creationId xmlns:a16="http://schemas.microsoft.com/office/drawing/2014/main" id="{3AFA1A6C-86D5-4B5D-91A0-8A2E68EA5F6F}"/>
              </a:ext>
            </a:extLst>
          </p:cNvPr>
          <p:cNvSpPr>
            <a:spLocks noGrp="1" noChangeArrowheads="1"/>
          </p:cNvSpPr>
          <p:nvPr>
            <p:ph type="sldNum" sz="quarter" idx="12"/>
          </p:nvPr>
        </p:nvSpPr>
        <p:spPr>
          <a:ln/>
        </p:spPr>
        <p:txBody>
          <a:bodyPr/>
          <a:lstStyle>
            <a:lvl1pPr>
              <a:defRPr/>
            </a:lvl1pPr>
          </a:lstStyle>
          <a:p>
            <a:pPr>
              <a:defRPr/>
            </a:pPr>
            <a:fld id="{91499B0B-A397-4D57-83CE-8D90E059CB27}" type="slidenum">
              <a:rPr lang="en-US" altLang="en-US"/>
              <a:pPr>
                <a:defRPr/>
              </a:pPr>
              <a:t>‹#›</a:t>
            </a:fld>
            <a:endParaRPr lang="en-US" altLang="en-US" dirty="0"/>
          </a:p>
        </p:txBody>
      </p:sp>
    </p:spTree>
    <p:extLst>
      <p:ext uri="{BB962C8B-B14F-4D97-AF65-F5344CB8AC3E}">
        <p14:creationId xmlns:p14="http://schemas.microsoft.com/office/powerpoint/2010/main" val="19236605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515B3A09-A660-43AD-9CEE-183E89B4B413}"/>
              </a:ext>
            </a:extLst>
          </p:cNvPr>
          <p:cNvSpPr>
            <a:spLocks noGrp="1" noChangeArrowheads="1"/>
          </p:cNvSpPr>
          <p:nvPr>
            <p:ph type="dt" sz="half" idx="10"/>
          </p:nvPr>
        </p:nvSpPr>
        <p:spPr>
          <a:ln/>
        </p:spPr>
        <p:txBody>
          <a:bodyPr/>
          <a:lstStyle>
            <a:lvl1pPr>
              <a:defRPr/>
            </a:lvl1pPr>
          </a:lstStyle>
          <a:p>
            <a:pPr>
              <a:defRPr/>
            </a:pPr>
            <a:fld id="{9037E129-C44F-4FEE-9951-D1CDE450E303}" type="datetime1">
              <a:rPr lang="en-US"/>
              <a:pPr>
                <a:defRPr/>
              </a:pPr>
              <a:t>3/27/2018</a:t>
            </a:fld>
            <a:endParaRPr lang="en-US" dirty="0"/>
          </a:p>
        </p:txBody>
      </p:sp>
      <p:sp>
        <p:nvSpPr>
          <p:cNvPr id="5" name="Rectangle 5">
            <a:extLst>
              <a:ext uri="{FF2B5EF4-FFF2-40B4-BE49-F238E27FC236}">
                <a16:creationId xmlns:a16="http://schemas.microsoft.com/office/drawing/2014/main" id="{4B6E21E7-5024-496D-830E-25C6C7C0F1D5}"/>
              </a:ext>
            </a:extLst>
          </p:cNvPr>
          <p:cNvSpPr>
            <a:spLocks noGrp="1" noChangeArrowheads="1"/>
          </p:cNvSpPr>
          <p:nvPr>
            <p:ph type="ftr" sz="quarter" idx="11"/>
          </p:nvPr>
        </p:nvSpPr>
        <p:spPr>
          <a:ln/>
        </p:spPr>
        <p:txBody>
          <a:bodyPr/>
          <a:lstStyle>
            <a:lvl1pPr>
              <a:defRPr/>
            </a:lvl1pPr>
          </a:lstStyle>
          <a:p>
            <a:pPr>
              <a:defRPr/>
            </a:pPr>
            <a:r>
              <a:rPr lang="en-US"/>
              <a:t>The Division of Forestry works in partnership to protect and sustainably manage Wisconsin's forests</a:t>
            </a:r>
          </a:p>
        </p:txBody>
      </p:sp>
      <p:sp>
        <p:nvSpPr>
          <p:cNvPr id="6" name="Rectangle 6">
            <a:extLst>
              <a:ext uri="{FF2B5EF4-FFF2-40B4-BE49-F238E27FC236}">
                <a16:creationId xmlns:a16="http://schemas.microsoft.com/office/drawing/2014/main" id="{E4DD88CD-85D6-43D5-A5CF-4F00D89ED1B5}"/>
              </a:ext>
            </a:extLst>
          </p:cNvPr>
          <p:cNvSpPr>
            <a:spLocks noGrp="1" noChangeArrowheads="1"/>
          </p:cNvSpPr>
          <p:nvPr>
            <p:ph type="sldNum" sz="quarter" idx="12"/>
          </p:nvPr>
        </p:nvSpPr>
        <p:spPr>
          <a:ln/>
        </p:spPr>
        <p:txBody>
          <a:bodyPr/>
          <a:lstStyle>
            <a:lvl1pPr>
              <a:defRPr/>
            </a:lvl1pPr>
          </a:lstStyle>
          <a:p>
            <a:pPr>
              <a:defRPr/>
            </a:pPr>
            <a:fld id="{624ABCD4-D699-45F7-BCE3-DA208C541D96}" type="slidenum">
              <a:rPr lang="en-US" altLang="en-US"/>
              <a:pPr>
                <a:defRPr/>
              </a:pPr>
              <a:t>‹#›</a:t>
            </a:fld>
            <a:endParaRPr lang="en-US" altLang="en-US" dirty="0"/>
          </a:p>
        </p:txBody>
      </p:sp>
    </p:spTree>
    <p:extLst>
      <p:ext uri="{BB962C8B-B14F-4D97-AF65-F5344CB8AC3E}">
        <p14:creationId xmlns:p14="http://schemas.microsoft.com/office/powerpoint/2010/main" val="6161525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5165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609600"/>
            <a:ext cx="6019800" cy="55165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8E8DDF76-54A8-470E-B5D2-4D345C5572B6}"/>
              </a:ext>
            </a:extLst>
          </p:cNvPr>
          <p:cNvSpPr>
            <a:spLocks noGrp="1" noChangeArrowheads="1"/>
          </p:cNvSpPr>
          <p:nvPr>
            <p:ph type="dt" sz="half" idx="10"/>
          </p:nvPr>
        </p:nvSpPr>
        <p:spPr>
          <a:ln/>
        </p:spPr>
        <p:txBody>
          <a:bodyPr/>
          <a:lstStyle>
            <a:lvl1pPr>
              <a:defRPr/>
            </a:lvl1pPr>
          </a:lstStyle>
          <a:p>
            <a:pPr>
              <a:defRPr/>
            </a:pPr>
            <a:fld id="{2CF0204F-E444-4D75-ADFC-FBED9C4B442B}" type="datetime1">
              <a:rPr lang="en-US"/>
              <a:pPr>
                <a:defRPr/>
              </a:pPr>
              <a:t>3/27/2018</a:t>
            </a:fld>
            <a:endParaRPr lang="en-US" dirty="0"/>
          </a:p>
        </p:txBody>
      </p:sp>
      <p:sp>
        <p:nvSpPr>
          <p:cNvPr id="5" name="Rectangle 5">
            <a:extLst>
              <a:ext uri="{FF2B5EF4-FFF2-40B4-BE49-F238E27FC236}">
                <a16:creationId xmlns:a16="http://schemas.microsoft.com/office/drawing/2014/main" id="{56C3F5E1-8110-4997-9C40-AB57587F3F6B}"/>
              </a:ext>
            </a:extLst>
          </p:cNvPr>
          <p:cNvSpPr>
            <a:spLocks noGrp="1" noChangeArrowheads="1"/>
          </p:cNvSpPr>
          <p:nvPr>
            <p:ph type="ftr" sz="quarter" idx="11"/>
          </p:nvPr>
        </p:nvSpPr>
        <p:spPr>
          <a:ln/>
        </p:spPr>
        <p:txBody>
          <a:bodyPr/>
          <a:lstStyle>
            <a:lvl1pPr>
              <a:defRPr/>
            </a:lvl1pPr>
          </a:lstStyle>
          <a:p>
            <a:pPr>
              <a:defRPr/>
            </a:pPr>
            <a:r>
              <a:rPr lang="en-US"/>
              <a:t>The Division of Forestry works in partnership to protect and sustainably manage Wisconsin's forests</a:t>
            </a:r>
          </a:p>
        </p:txBody>
      </p:sp>
      <p:sp>
        <p:nvSpPr>
          <p:cNvPr id="6" name="Rectangle 6">
            <a:extLst>
              <a:ext uri="{FF2B5EF4-FFF2-40B4-BE49-F238E27FC236}">
                <a16:creationId xmlns:a16="http://schemas.microsoft.com/office/drawing/2014/main" id="{F9A70822-8CE1-4624-8AA6-29953C0113E2}"/>
              </a:ext>
            </a:extLst>
          </p:cNvPr>
          <p:cNvSpPr>
            <a:spLocks noGrp="1" noChangeArrowheads="1"/>
          </p:cNvSpPr>
          <p:nvPr>
            <p:ph type="sldNum" sz="quarter" idx="12"/>
          </p:nvPr>
        </p:nvSpPr>
        <p:spPr>
          <a:ln/>
        </p:spPr>
        <p:txBody>
          <a:bodyPr/>
          <a:lstStyle>
            <a:lvl1pPr>
              <a:defRPr/>
            </a:lvl1pPr>
          </a:lstStyle>
          <a:p>
            <a:pPr>
              <a:defRPr/>
            </a:pPr>
            <a:fld id="{9A6A5944-12E1-41D6-9DEF-12128661A060}" type="slidenum">
              <a:rPr lang="en-US" altLang="en-US"/>
              <a:pPr>
                <a:defRPr/>
              </a:pPr>
              <a:t>‹#›</a:t>
            </a:fld>
            <a:endParaRPr lang="en-US" altLang="en-US" dirty="0"/>
          </a:p>
        </p:txBody>
      </p:sp>
    </p:spTree>
    <p:extLst>
      <p:ext uri="{BB962C8B-B14F-4D97-AF65-F5344CB8AC3E}">
        <p14:creationId xmlns:p14="http://schemas.microsoft.com/office/powerpoint/2010/main" val="10597066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1216025"/>
            <a:ext cx="7772400" cy="1470025"/>
          </a:xfrm>
        </p:spPr>
        <p:txBody>
          <a:bodyPr/>
          <a:lstStyle>
            <a:lvl1pPr>
              <a:defRPr sz="3600"/>
            </a:lvl1pPr>
          </a:lstStyle>
          <a:p>
            <a:pPr lvl="0"/>
            <a:r>
              <a:rPr lang="en-US" noProof="0"/>
              <a:t>Click to edit Master title style</a:t>
            </a:r>
          </a:p>
        </p:txBody>
      </p:sp>
      <p:sp>
        <p:nvSpPr>
          <p:cNvPr id="3075" name="Rectangle 3"/>
          <p:cNvSpPr>
            <a:spLocks noGrp="1" noChangeArrowheads="1"/>
          </p:cNvSpPr>
          <p:nvPr>
            <p:ph type="subTitle" idx="1"/>
          </p:nvPr>
        </p:nvSpPr>
        <p:spPr>
          <a:xfrm>
            <a:off x="1371600" y="2971800"/>
            <a:ext cx="6400800" cy="1752600"/>
          </a:xfrm>
        </p:spPr>
        <p:txBody>
          <a:bodyPr/>
          <a:lstStyle>
            <a:lvl1pPr marL="0" indent="0" algn="ctr">
              <a:buFontTx/>
              <a:buNone/>
              <a:defRPr/>
            </a:lvl1pPr>
          </a:lstStyle>
          <a:p>
            <a:pPr lvl="0"/>
            <a:r>
              <a:rPr lang="en-US" noProof="0"/>
              <a:t>Click to edit Master subtitle style</a:t>
            </a:r>
          </a:p>
        </p:txBody>
      </p:sp>
      <p:sp>
        <p:nvSpPr>
          <p:cNvPr id="4" name="Rectangle 4">
            <a:extLst>
              <a:ext uri="{FF2B5EF4-FFF2-40B4-BE49-F238E27FC236}">
                <a16:creationId xmlns:a16="http://schemas.microsoft.com/office/drawing/2014/main" id="{1EE678E2-DF5D-4E28-9D93-6C8385AB6C54}"/>
              </a:ext>
            </a:extLst>
          </p:cNvPr>
          <p:cNvSpPr>
            <a:spLocks noGrp="1" noChangeArrowheads="1"/>
          </p:cNvSpPr>
          <p:nvPr>
            <p:ph type="dt" sz="half" idx="10"/>
          </p:nvPr>
        </p:nvSpPr>
        <p:spPr/>
        <p:txBody>
          <a:bodyPr/>
          <a:lstStyle>
            <a:lvl1pPr>
              <a:defRPr/>
            </a:lvl1pPr>
          </a:lstStyle>
          <a:p>
            <a:pPr>
              <a:defRPr/>
            </a:pPr>
            <a:fld id="{8059E75A-1781-4D2B-AE6B-C8EBFD98E3CC}" type="datetime1">
              <a:rPr lang="en-US"/>
              <a:pPr>
                <a:defRPr/>
              </a:pPr>
              <a:t>3/27/2018</a:t>
            </a:fld>
            <a:endParaRPr lang="en-US"/>
          </a:p>
        </p:txBody>
      </p:sp>
      <p:sp>
        <p:nvSpPr>
          <p:cNvPr id="5" name="Rectangle 6">
            <a:extLst>
              <a:ext uri="{FF2B5EF4-FFF2-40B4-BE49-F238E27FC236}">
                <a16:creationId xmlns:a16="http://schemas.microsoft.com/office/drawing/2014/main" id="{231BE867-5D61-44EE-82F2-9C2F40FD8CB2}"/>
              </a:ext>
            </a:extLst>
          </p:cNvPr>
          <p:cNvSpPr>
            <a:spLocks noGrp="1" noChangeArrowheads="1"/>
          </p:cNvSpPr>
          <p:nvPr>
            <p:ph type="sldNum" sz="quarter" idx="11"/>
          </p:nvPr>
        </p:nvSpPr>
        <p:spPr/>
        <p:txBody>
          <a:bodyPr/>
          <a:lstStyle>
            <a:lvl1pPr>
              <a:defRPr/>
            </a:lvl1pPr>
          </a:lstStyle>
          <a:p>
            <a:pPr>
              <a:defRPr/>
            </a:pPr>
            <a:fld id="{C40AE15D-BCAF-4ACE-A54E-F236612334B5}" type="slidenum">
              <a:rPr lang="en-US" altLang="en-US"/>
              <a:pPr>
                <a:defRPr/>
              </a:pPr>
              <a:t>‹#›</a:t>
            </a:fld>
            <a:endParaRPr lang="en-US" altLang="en-US"/>
          </a:p>
        </p:txBody>
      </p:sp>
      <p:sp>
        <p:nvSpPr>
          <p:cNvPr id="6" name="Footer Placeholder 5">
            <a:extLst>
              <a:ext uri="{FF2B5EF4-FFF2-40B4-BE49-F238E27FC236}">
                <a16:creationId xmlns:a16="http://schemas.microsoft.com/office/drawing/2014/main" id="{ED7DF00F-8874-4AE3-BB8B-B90CE36D33C5}"/>
              </a:ext>
            </a:extLst>
          </p:cNvPr>
          <p:cNvSpPr>
            <a:spLocks noGrp="1" noChangeArrowheads="1"/>
          </p:cNvSpPr>
          <p:nvPr>
            <p:ph type="ftr" sz="quarter" idx="12"/>
          </p:nvPr>
        </p:nvSpPr>
        <p:spPr/>
        <p:txBody>
          <a:bodyPr/>
          <a:lstStyle>
            <a:lvl1pPr algn="ctr">
              <a:defRPr sz="1000">
                <a:solidFill>
                  <a:srgbClr val="808080"/>
                </a:solidFill>
              </a:defRPr>
            </a:lvl1pPr>
          </a:lstStyle>
          <a:p>
            <a:pPr>
              <a:defRPr/>
            </a:pPr>
            <a:r>
              <a:rPr lang="en-US"/>
              <a:t>The Division of Forestry works in partnership to protect and sustainably manage Wisconsin's forests</a:t>
            </a:r>
          </a:p>
        </p:txBody>
      </p:sp>
    </p:spTree>
    <p:extLst>
      <p:ext uri="{BB962C8B-B14F-4D97-AF65-F5344CB8AC3E}">
        <p14:creationId xmlns:p14="http://schemas.microsoft.com/office/powerpoint/2010/main" val="41470330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C73E9283-1444-4655-A5DC-D1A6E20E6B64}"/>
              </a:ext>
            </a:extLst>
          </p:cNvPr>
          <p:cNvSpPr>
            <a:spLocks noGrp="1" noChangeArrowheads="1"/>
          </p:cNvSpPr>
          <p:nvPr>
            <p:ph type="dt" sz="half" idx="10"/>
          </p:nvPr>
        </p:nvSpPr>
        <p:spPr>
          <a:ln/>
        </p:spPr>
        <p:txBody>
          <a:bodyPr/>
          <a:lstStyle>
            <a:lvl1pPr>
              <a:defRPr/>
            </a:lvl1pPr>
          </a:lstStyle>
          <a:p>
            <a:pPr>
              <a:defRPr/>
            </a:pPr>
            <a:fld id="{E0F58A59-4516-4E1E-B54A-4FF6BA365C53}" type="datetime1">
              <a:rPr lang="en-US"/>
              <a:pPr>
                <a:defRPr/>
              </a:pPr>
              <a:t>3/27/2018</a:t>
            </a:fld>
            <a:endParaRPr lang="en-US" dirty="0"/>
          </a:p>
        </p:txBody>
      </p:sp>
      <p:sp>
        <p:nvSpPr>
          <p:cNvPr id="5" name="Rectangle 5">
            <a:extLst>
              <a:ext uri="{FF2B5EF4-FFF2-40B4-BE49-F238E27FC236}">
                <a16:creationId xmlns:a16="http://schemas.microsoft.com/office/drawing/2014/main" id="{B6B00E28-EFA7-422B-AEC5-EEB9B0E56476}"/>
              </a:ext>
            </a:extLst>
          </p:cNvPr>
          <p:cNvSpPr>
            <a:spLocks noGrp="1" noChangeArrowheads="1"/>
          </p:cNvSpPr>
          <p:nvPr>
            <p:ph type="ftr" sz="quarter" idx="11"/>
          </p:nvPr>
        </p:nvSpPr>
        <p:spPr>
          <a:ln/>
        </p:spPr>
        <p:txBody>
          <a:bodyPr/>
          <a:lstStyle>
            <a:lvl1pPr>
              <a:defRPr/>
            </a:lvl1pPr>
          </a:lstStyle>
          <a:p>
            <a:pPr>
              <a:defRPr/>
            </a:pPr>
            <a:r>
              <a:rPr lang="en-US"/>
              <a:t>The Division of Forestry works in partnership to protect and sustainably manage Wisconsin's forests</a:t>
            </a:r>
          </a:p>
        </p:txBody>
      </p:sp>
      <p:sp>
        <p:nvSpPr>
          <p:cNvPr id="6" name="Rectangle 6">
            <a:extLst>
              <a:ext uri="{FF2B5EF4-FFF2-40B4-BE49-F238E27FC236}">
                <a16:creationId xmlns:a16="http://schemas.microsoft.com/office/drawing/2014/main" id="{0E1ADC4D-C8B1-4711-B0D5-F91797006B11}"/>
              </a:ext>
            </a:extLst>
          </p:cNvPr>
          <p:cNvSpPr>
            <a:spLocks noGrp="1" noChangeArrowheads="1"/>
          </p:cNvSpPr>
          <p:nvPr>
            <p:ph type="sldNum" sz="quarter" idx="12"/>
          </p:nvPr>
        </p:nvSpPr>
        <p:spPr>
          <a:ln/>
        </p:spPr>
        <p:txBody>
          <a:bodyPr/>
          <a:lstStyle>
            <a:lvl1pPr>
              <a:defRPr/>
            </a:lvl1pPr>
          </a:lstStyle>
          <a:p>
            <a:pPr>
              <a:defRPr/>
            </a:pPr>
            <a:fld id="{C5D44868-477E-468D-9197-B97BD2DE8EF5}" type="slidenum">
              <a:rPr lang="en-US" altLang="en-US"/>
              <a:pPr>
                <a:defRPr/>
              </a:pPr>
              <a:t>‹#›</a:t>
            </a:fld>
            <a:endParaRPr lang="en-US" altLang="en-US" dirty="0"/>
          </a:p>
        </p:txBody>
      </p:sp>
    </p:spTree>
    <p:extLst>
      <p:ext uri="{BB962C8B-B14F-4D97-AF65-F5344CB8AC3E}">
        <p14:creationId xmlns:p14="http://schemas.microsoft.com/office/powerpoint/2010/main" val="21490802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5A2DEE8F-83A6-45D3-B6D1-D8F16A59AE18}"/>
              </a:ext>
            </a:extLst>
          </p:cNvPr>
          <p:cNvSpPr>
            <a:spLocks noGrp="1" noChangeArrowheads="1"/>
          </p:cNvSpPr>
          <p:nvPr>
            <p:ph type="dt" sz="half" idx="10"/>
          </p:nvPr>
        </p:nvSpPr>
        <p:spPr>
          <a:ln/>
        </p:spPr>
        <p:txBody>
          <a:bodyPr/>
          <a:lstStyle>
            <a:lvl1pPr>
              <a:defRPr/>
            </a:lvl1pPr>
          </a:lstStyle>
          <a:p>
            <a:pPr>
              <a:defRPr/>
            </a:pPr>
            <a:fld id="{D4C44F19-7492-4A20-87F7-45935D66533C}" type="datetime1">
              <a:rPr lang="en-US"/>
              <a:pPr>
                <a:defRPr/>
              </a:pPr>
              <a:t>3/27/2018</a:t>
            </a:fld>
            <a:endParaRPr lang="en-US" dirty="0"/>
          </a:p>
        </p:txBody>
      </p:sp>
      <p:sp>
        <p:nvSpPr>
          <p:cNvPr id="5" name="Rectangle 5">
            <a:extLst>
              <a:ext uri="{FF2B5EF4-FFF2-40B4-BE49-F238E27FC236}">
                <a16:creationId xmlns:a16="http://schemas.microsoft.com/office/drawing/2014/main" id="{0AAC4E7E-0E60-458C-A010-AA414571A081}"/>
              </a:ext>
            </a:extLst>
          </p:cNvPr>
          <p:cNvSpPr>
            <a:spLocks noGrp="1" noChangeArrowheads="1"/>
          </p:cNvSpPr>
          <p:nvPr>
            <p:ph type="ftr" sz="quarter" idx="11"/>
          </p:nvPr>
        </p:nvSpPr>
        <p:spPr>
          <a:ln/>
        </p:spPr>
        <p:txBody>
          <a:bodyPr/>
          <a:lstStyle>
            <a:lvl1pPr>
              <a:defRPr/>
            </a:lvl1pPr>
          </a:lstStyle>
          <a:p>
            <a:pPr>
              <a:defRPr/>
            </a:pPr>
            <a:r>
              <a:rPr lang="en-US"/>
              <a:t>The Division of Forestry works in partnership to protect and sustainably manage Wisconsin's forests</a:t>
            </a:r>
          </a:p>
        </p:txBody>
      </p:sp>
      <p:sp>
        <p:nvSpPr>
          <p:cNvPr id="6" name="Rectangle 6">
            <a:extLst>
              <a:ext uri="{FF2B5EF4-FFF2-40B4-BE49-F238E27FC236}">
                <a16:creationId xmlns:a16="http://schemas.microsoft.com/office/drawing/2014/main" id="{609BBB60-C2CA-405F-9ACF-A7766017F80D}"/>
              </a:ext>
            </a:extLst>
          </p:cNvPr>
          <p:cNvSpPr>
            <a:spLocks noGrp="1" noChangeArrowheads="1"/>
          </p:cNvSpPr>
          <p:nvPr>
            <p:ph type="sldNum" sz="quarter" idx="12"/>
          </p:nvPr>
        </p:nvSpPr>
        <p:spPr>
          <a:ln/>
        </p:spPr>
        <p:txBody>
          <a:bodyPr/>
          <a:lstStyle>
            <a:lvl1pPr>
              <a:defRPr/>
            </a:lvl1pPr>
          </a:lstStyle>
          <a:p>
            <a:pPr>
              <a:defRPr/>
            </a:pPr>
            <a:fld id="{2D9781B8-468B-40C0-83D7-F6334D90EAD1}" type="slidenum">
              <a:rPr lang="en-US" altLang="en-US"/>
              <a:pPr>
                <a:defRPr/>
              </a:pPr>
              <a:t>‹#›</a:t>
            </a:fld>
            <a:endParaRPr lang="en-US" altLang="en-US" dirty="0"/>
          </a:p>
        </p:txBody>
      </p:sp>
    </p:spTree>
    <p:extLst>
      <p:ext uri="{BB962C8B-B14F-4D97-AF65-F5344CB8AC3E}">
        <p14:creationId xmlns:p14="http://schemas.microsoft.com/office/powerpoint/2010/main" val="25443643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a:extLst>
              <a:ext uri="{FF2B5EF4-FFF2-40B4-BE49-F238E27FC236}">
                <a16:creationId xmlns:a16="http://schemas.microsoft.com/office/drawing/2014/main" id="{D95E03D9-FD36-462B-A5CC-7F47DA4C04D1}"/>
              </a:ext>
            </a:extLst>
          </p:cNvPr>
          <p:cNvSpPr>
            <a:spLocks noGrp="1" noChangeArrowheads="1"/>
          </p:cNvSpPr>
          <p:nvPr>
            <p:ph type="dt" sz="half" idx="10"/>
          </p:nvPr>
        </p:nvSpPr>
        <p:spPr>
          <a:ln/>
        </p:spPr>
        <p:txBody>
          <a:bodyPr/>
          <a:lstStyle>
            <a:lvl1pPr>
              <a:defRPr/>
            </a:lvl1pPr>
          </a:lstStyle>
          <a:p>
            <a:pPr>
              <a:defRPr/>
            </a:pPr>
            <a:fld id="{592D939B-AB8D-4A87-88A4-9D85001F29CB}" type="datetime1">
              <a:rPr lang="en-US"/>
              <a:pPr>
                <a:defRPr/>
              </a:pPr>
              <a:t>3/27/2018</a:t>
            </a:fld>
            <a:endParaRPr lang="en-US" dirty="0"/>
          </a:p>
        </p:txBody>
      </p:sp>
      <p:sp>
        <p:nvSpPr>
          <p:cNvPr id="6" name="Rectangle 5">
            <a:extLst>
              <a:ext uri="{FF2B5EF4-FFF2-40B4-BE49-F238E27FC236}">
                <a16:creationId xmlns:a16="http://schemas.microsoft.com/office/drawing/2014/main" id="{197238A6-E972-4122-8F15-19FE4835CDC3}"/>
              </a:ext>
            </a:extLst>
          </p:cNvPr>
          <p:cNvSpPr>
            <a:spLocks noGrp="1" noChangeArrowheads="1"/>
          </p:cNvSpPr>
          <p:nvPr>
            <p:ph type="ftr" sz="quarter" idx="11"/>
          </p:nvPr>
        </p:nvSpPr>
        <p:spPr>
          <a:ln/>
        </p:spPr>
        <p:txBody>
          <a:bodyPr/>
          <a:lstStyle>
            <a:lvl1pPr>
              <a:defRPr/>
            </a:lvl1pPr>
          </a:lstStyle>
          <a:p>
            <a:pPr>
              <a:defRPr/>
            </a:pPr>
            <a:r>
              <a:rPr lang="en-US"/>
              <a:t>The Division of Forestry works in partnership to protect and sustainably manage Wisconsin's forests</a:t>
            </a:r>
          </a:p>
        </p:txBody>
      </p:sp>
      <p:sp>
        <p:nvSpPr>
          <p:cNvPr id="7" name="Rectangle 6">
            <a:extLst>
              <a:ext uri="{FF2B5EF4-FFF2-40B4-BE49-F238E27FC236}">
                <a16:creationId xmlns:a16="http://schemas.microsoft.com/office/drawing/2014/main" id="{64EB31DD-B046-488E-BD6A-FC0D4F7C0205}"/>
              </a:ext>
            </a:extLst>
          </p:cNvPr>
          <p:cNvSpPr>
            <a:spLocks noGrp="1" noChangeArrowheads="1"/>
          </p:cNvSpPr>
          <p:nvPr>
            <p:ph type="sldNum" sz="quarter" idx="12"/>
          </p:nvPr>
        </p:nvSpPr>
        <p:spPr>
          <a:ln/>
        </p:spPr>
        <p:txBody>
          <a:bodyPr/>
          <a:lstStyle>
            <a:lvl1pPr>
              <a:defRPr/>
            </a:lvl1pPr>
          </a:lstStyle>
          <a:p>
            <a:pPr>
              <a:defRPr/>
            </a:pPr>
            <a:fld id="{1546F68E-41F5-44E3-9F29-951368A4A4A7}" type="slidenum">
              <a:rPr lang="en-US" altLang="en-US"/>
              <a:pPr>
                <a:defRPr/>
              </a:pPr>
              <a:t>‹#›</a:t>
            </a:fld>
            <a:endParaRPr lang="en-US" altLang="en-US" dirty="0"/>
          </a:p>
        </p:txBody>
      </p:sp>
    </p:spTree>
    <p:extLst>
      <p:ext uri="{BB962C8B-B14F-4D97-AF65-F5344CB8AC3E}">
        <p14:creationId xmlns:p14="http://schemas.microsoft.com/office/powerpoint/2010/main" val="9969084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8C008003-16D6-4420-AE2D-01D1E486B358}"/>
              </a:ext>
            </a:extLst>
          </p:cNvPr>
          <p:cNvSpPr>
            <a:spLocks noGrp="1" noChangeArrowheads="1"/>
          </p:cNvSpPr>
          <p:nvPr>
            <p:ph type="dt" sz="half" idx="10"/>
          </p:nvPr>
        </p:nvSpPr>
        <p:spPr>
          <a:ln/>
        </p:spPr>
        <p:txBody>
          <a:bodyPr/>
          <a:lstStyle>
            <a:lvl1pPr>
              <a:defRPr/>
            </a:lvl1pPr>
          </a:lstStyle>
          <a:p>
            <a:pPr>
              <a:defRPr/>
            </a:pPr>
            <a:fld id="{490E0161-7B7C-4AE6-AB4F-F1FE36384435}" type="datetime1">
              <a:rPr lang="en-US"/>
              <a:pPr>
                <a:defRPr/>
              </a:pPr>
              <a:t>3/27/2018</a:t>
            </a:fld>
            <a:endParaRPr lang="en-US" dirty="0"/>
          </a:p>
        </p:txBody>
      </p:sp>
      <p:sp>
        <p:nvSpPr>
          <p:cNvPr id="8" name="Rectangle 5">
            <a:extLst>
              <a:ext uri="{FF2B5EF4-FFF2-40B4-BE49-F238E27FC236}">
                <a16:creationId xmlns:a16="http://schemas.microsoft.com/office/drawing/2014/main" id="{BD5013D3-7D90-417F-9A4A-12F3AF9D7E4F}"/>
              </a:ext>
            </a:extLst>
          </p:cNvPr>
          <p:cNvSpPr>
            <a:spLocks noGrp="1" noChangeArrowheads="1"/>
          </p:cNvSpPr>
          <p:nvPr>
            <p:ph type="ftr" sz="quarter" idx="11"/>
          </p:nvPr>
        </p:nvSpPr>
        <p:spPr>
          <a:ln/>
        </p:spPr>
        <p:txBody>
          <a:bodyPr/>
          <a:lstStyle>
            <a:lvl1pPr>
              <a:defRPr/>
            </a:lvl1pPr>
          </a:lstStyle>
          <a:p>
            <a:pPr>
              <a:defRPr/>
            </a:pPr>
            <a:r>
              <a:rPr lang="en-US"/>
              <a:t>The Division of Forestry works in partnership to protect and sustainably manage Wisconsin's forests</a:t>
            </a:r>
          </a:p>
        </p:txBody>
      </p:sp>
      <p:sp>
        <p:nvSpPr>
          <p:cNvPr id="9" name="Rectangle 6">
            <a:extLst>
              <a:ext uri="{FF2B5EF4-FFF2-40B4-BE49-F238E27FC236}">
                <a16:creationId xmlns:a16="http://schemas.microsoft.com/office/drawing/2014/main" id="{42656099-565A-4C45-B11B-39DC0838704E}"/>
              </a:ext>
            </a:extLst>
          </p:cNvPr>
          <p:cNvSpPr>
            <a:spLocks noGrp="1" noChangeArrowheads="1"/>
          </p:cNvSpPr>
          <p:nvPr>
            <p:ph type="sldNum" sz="quarter" idx="12"/>
          </p:nvPr>
        </p:nvSpPr>
        <p:spPr>
          <a:ln/>
        </p:spPr>
        <p:txBody>
          <a:bodyPr/>
          <a:lstStyle>
            <a:lvl1pPr>
              <a:defRPr/>
            </a:lvl1pPr>
          </a:lstStyle>
          <a:p>
            <a:pPr>
              <a:defRPr/>
            </a:pPr>
            <a:fld id="{109D094C-3972-452F-A962-70A92792D328}" type="slidenum">
              <a:rPr lang="en-US" altLang="en-US"/>
              <a:pPr>
                <a:defRPr/>
              </a:pPr>
              <a:t>‹#›</a:t>
            </a:fld>
            <a:endParaRPr lang="en-US" altLang="en-US" dirty="0"/>
          </a:p>
        </p:txBody>
      </p:sp>
    </p:spTree>
    <p:extLst>
      <p:ext uri="{BB962C8B-B14F-4D97-AF65-F5344CB8AC3E}">
        <p14:creationId xmlns:p14="http://schemas.microsoft.com/office/powerpoint/2010/main" val="41789020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928CDE43-6220-42E8-A461-956F6C58C6B7}"/>
              </a:ext>
            </a:extLst>
          </p:cNvPr>
          <p:cNvSpPr>
            <a:spLocks noGrp="1" noChangeArrowheads="1"/>
          </p:cNvSpPr>
          <p:nvPr>
            <p:ph type="dt" sz="half" idx="10"/>
          </p:nvPr>
        </p:nvSpPr>
        <p:spPr>
          <a:ln/>
        </p:spPr>
        <p:txBody>
          <a:bodyPr/>
          <a:lstStyle>
            <a:lvl1pPr>
              <a:defRPr/>
            </a:lvl1pPr>
          </a:lstStyle>
          <a:p>
            <a:pPr>
              <a:defRPr/>
            </a:pPr>
            <a:fld id="{2054B821-ADF8-4998-ABF8-720041C9CB15}" type="datetime1">
              <a:rPr lang="en-US"/>
              <a:pPr>
                <a:defRPr/>
              </a:pPr>
              <a:t>3/27/2018</a:t>
            </a:fld>
            <a:endParaRPr lang="en-US" dirty="0"/>
          </a:p>
        </p:txBody>
      </p:sp>
      <p:sp>
        <p:nvSpPr>
          <p:cNvPr id="4" name="Rectangle 5">
            <a:extLst>
              <a:ext uri="{FF2B5EF4-FFF2-40B4-BE49-F238E27FC236}">
                <a16:creationId xmlns:a16="http://schemas.microsoft.com/office/drawing/2014/main" id="{0E580E18-F9CD-4226-994F-D4EBEF882BBA}"/>
              </a:ext>
            </a:extLst>
          </p:cNvPr>
          <p:cNvSpPr>
            <a:spLocks noGrp="1" noChangeArrowheads="1"/>
          </p:cNvSpPr>
          <p:nvPr>
            <p:ph type="ftr" sz="quarter" idx="11"/>
          </p:nvPr>
        </p:nvSpPr>
        <p:spPr>
          <a:ln/>
        </p:spPr>
        <p:txBody>
          <a:bodyPr/>
          <a:lstStyle>
            <a:lvl1pPr>
              <a:defRPr/>
            </a:lvl1pPr>
          </a:lstStyle>
          <a:p>
            <a:pPr>
              <a:defRPr/>
            </a:pPr>
            <a:r>
              <a:rPr lang="en-US"/>
              <a:t>The Division of Forestry works in partnership to protect and sustainably manage Wisconsin's forests</a:t>
            </a:r>
          </a:p>
        </p:txBody>
      </p:sp>
      <p:sp>
        <p:nvSpPr>
          <p:cNvPr id="5" name="Rectangle 6">
            <a:extLst>
              <a:ext uri="{FF2B5EF4-FFF2-40B4-BE49-F238E27FC236}">
                <a16:creationId xmlns:a16="http://schemas.microsoft.com/office/drawing/2014/main" id="{A5A38E6E-5ECF-4B1B-B3D3-C47558792B57}"/>
              </a:ext>
            </a:extLst>
          </p:cNvPr>
          <p:cNvSpPr>
            <a:spLocks noGrp="1" noChangeArrowheads="1"/>
          </p:cNvSpPr>
          <p:nvPr>
            <p:ph type="sldNum" sz="quarter" idx="12"/>
          </p:nvPr>
        </p:nvSpPr>
        <p:spPr>
          <a:ln/>
        </p:spPr>
        <p:txBody>
          <a:bodyPr/>
          <a:lstStyle>
            <a:lvl1pPr>
              <a:defRPr/>
            </a:lvl1pPr>
          </a:lstStyle>
          <a:p>
            <a:pPr>
              <a:defRPr/>
            </a:pPr>
            <a:fld id="{55BD890B-85F3-478E-9258-2F7856218A62}" type="slidenum">
              <a:rPr lang="en-US" altLang="en-US"/>
              <a:pPr>
                <a:defRPr/>
              </a:pPr>
              <a:t>‹#›</a:t>
            </a:fld>
            <a:endParaRPr lang="en-US" altLang="en-US" dirty="0"/>
          </a:p>
        </p:txBody>
      </p:sp>
    </p:spTree>
    <p:extLst>
      <p:ext uri="{BB962C8B-B14F-4D97-AF65-F5344CB8AC3E}">
        <p14:creationId xmlns:p14="http://schemas.microsoft.com/office/powerpoint/2010/main" val="33326853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5A7CE59F-2BD7-4192-A3FA-0C5547C51BF6}"/>
              </a:ext>
            </a:extLst>
          </p:cNvPr>
          <p:cNvSpPr>
            <a:spLocks noGrp="1" noChangeArrowheads="1"/>
          </p:cNvSpPr>
          <p:nvPr>
            <p:ph type="dt" sz="half" idx="10"/>
          </p:nvPr>
        </p:nvSpPr>
        <p:spPr>
          <a:ln/>
        </p:spPr>
        <p:txBody>
          <a:bodyPr/>
          <a:lstStyle>
            <a:lvl1pPr>
              <a:defRPr/>
            </a:lvl1pPr>
          </a:lstStyle>
          <a:p>
            <a:pPr>
              <a:defRPr/>
            </a:pPr>
            <a:fld id="{A1C5229C-A766-45F9-B463-575081C562A0}" type="datetime1">
              <a:rPr lang="en-US"/>
              <a:pPr>
                <a:defRPr/>
              </a:pPr>
              <a:t>3/27/2018</a:t>
            </a:fld>
            <a:endParaRPr lang="en-US" dirty="0"/>
          </a:p>
        </p:txBody>
      </p:sp>
      <p:sp>
        <p:nvSpPr>
          <p:cNvPr id="3" name="Rectangle 5">
            <a:extLst>
              <a:ext uri="{FF2B5EF4-FFF2-40B4-BE49-F238E27FC236}">
                <a16:creationId xmlns:a16="http://schemas.microsoft.com/office/drawing/2014/main" id="{85A67ACA-8A14-485E-8690-338BF82E36C3}"/>
              </a:ext>
            </a:extLst>
          </p:cNvPr>
          <p:cNvSpPr>
            <a:spLocks noGrp="1" noChangeArrowheads="1"/>
          </p:cNvSpPr>
          <p:nvPr>
            <p:ph type="ftr" sz="quarter" idx="11"/>
          </p:nvPr>
        </p:nvSpPr>
        <p:spPr>
          <a:ln/>
        </p:spPr>
        <p:txBody>
          <a:bodyPr/>
          <a:lstStyle>
            <a:lvl1pPr>
              <a:defRPr/>
            </a:lvl1pPr>
          </a:lstStyle>
          <a:p>
            <a:pPr>
              <a:defRPr/>
            </a:pPr>
            <a:r>
              <a:rPr lang="en-US"/>
              <a:t>The Division of Forestry works in partnership to protect and sustainably manage Wisconsin's forests</a:t>
            </a:r>
          </a:p>
        </p:txBody>
      </p:sp>
      <p:sp>
        <p:nvSpPr>
          <p:cNvPr id="4" name="Rectangle 6">
            <a:extLst>
              <a:ext uri="{FF2B5EF4-FFF2-40B4-BE49-F238E27FC236}">
                <a16:creationId xmlns:a16="http://schemas.microsoft.com/office/drawing/2014/main" id="{925DC9CC-CEF3-4B50-9B52-60E3B73B78BE}"/>
              </a:ext>
            </a:extLst>
          </p:cNvPr>
          <p:cNvSpPr>
            <a:spLocks noGrp="1" noChangeArrowheads="1"/>
          </p:cNvSpPr>
          <p:nvPr>
            <p:ph type="sldNum" sz="quarter" idx="12"/>
          </p:nvPr>
        </p:nvSpPr>
        <p:spPr>
          <a:ln/>
        </p:spPr>
        <p:txBody>
          <a:bodyPr/>
          <a:lstStyle>
            <a:lvl1pPr>
              <a:defRPr/>
            </a:lvl1pPr>
          </a:lstStyle>
          <a:p>
            <a:pPr>
              <a:defRPr/>
            </a:pPr>
            <a:fld id="{383F7642-B14A-4869-8C95-8320AA2C4894}" type="slidenum">
              <a:rPr lang="en-US" altLang="en-US"/>
              <a:pPr>
                <a:defRPr/>
              </a:pPr>
              <a:t>‹#›</a:t>
            </a:fld>
            <a:endParaRPr lang="en-US" altLang="en-US" dirty="0"/>
          </a:p>
        </p:txBody>
      </p:sp>
    </p:spTree>
    <p:extLst>
      <p:ext uri="{BB962C8B-B14F-4D97-AF65-F5344CB8AC3E}">
        <p14:creationId xmlns:p14="http://schemas.microsoft.com/office/powerpoint/2010/main" val="14997491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BC495A01-7371-40C2-AD88-3203545C9598}"/>
              </a:ext>
            </a:extLst>
          </p:cNvPr>
          <p:cNvSpPr>
            <a:spLocks noGrp="1" noChangeArrowheads="1"/>
          </p:cNvSpPr>
          <p:nvPr>
            <p:ph type="dt" sz="half" idx="10"/>
          </p:nvPr>
        </p:nvSpPr>
        <p:spPr>
          <a:ln/>
        </p:spPr>
        <p:txBody>
          <a:bodyPr/>
          <a:lstStyle>
            <a:lvl1pPr>
              <a:defRPr/>
            </a:lvl1pPr>
          </a:lstStyle>
          <a:p>
            <a:pPr>
              <a:defRPr/>
            </a:pPr>
            <a:fld id="{37EDBB0A-2425-41C7-B3C9-DBE5F02729ED}" type="datetime1">
              <a:rPr lang="en-US"/>
              <a:pPr>
                <a:defRPr/>
              </a:pPr>
              <a:t>3/27/2018</a:t>
            </a:fld>
            <a:endParaRPr lang="en-US" dirty="0"/>
          </a:p>
        </p:txBody>
      </p:sp>
      <p:sp>
        <p:nvSpPr>
          <p:cNvPr id="5" name="Rectangle 5">
            <a:extLst>
              <a:ext uri="{FF2B5EF4-FFF2-40B4-BE49-F238E27FC236}">
                <a16:creationId xmlns:a16="http://schemas.microsoft.com/office/drawing/2014/main" id="{4DE356A8-BA5D-442D-BA69-C5553B8E1DC3}"/>
              </a:ext>
            </a:extLst>
          </p:cNvPr>
          <p:cNvSpPr>
            <a:spLocks noGrp="1" noChangeArrowheads="1"/>
          </p:cNvSpPr>
          <p:nvPr>
            <p:ph type="ftr" sz="quarter" idx="11"/>
          </p:nvPr>
        </p:nvSpPr>
        <p:spPr>
          <a:ln/>
        </p:spPr>
        <p:txBody>
          <a:bodyPr/>
          <a:lstStyle>
            <a:lvl1pPr>
              <a:defRPr/>
            </a:lvl1pPr>
          </a:lstStyle>
          <a:p>
            <a:pPr>
              <a:defRPr/>
            </a:pPr>
            <a:r>
              <a:rPr lang="en-US"/>
              <a:t>The Division of Forestry works in partnership to protect and sustainably manage Wisconsin's forests</a:t>
            </a:r>
          </a:p>
        </p:txBody>
      </p:sp>
      <p:sp>
        <p:nvSpPr>
          <p:cNvPr id="6" name="Rectangle 6">
            <a:extLst>
              <a:ext uri="{FF2B5EF4-FFF2-40B4-BE49-F238E27FC236}">
                <a16:creationId xmlns:a16="http://schemas.microsoft.com/office/drawing/2014/main" id="{3C24F30B-0220-466C-BA1C-612980B90313}"/>
              </a:ext>
            </a:extLst>
          </p:cNvPr>
          <p:cNvSpPr>
            <a:spLocks noGrp="1" noChangeArrowheads="1"/>
          </p:cNvSpPr>
          <p:nvPr>
            <p:ph type="sldNum" sz="quarter" idx="12"/>
          </p:nvPr>
        </p:nvSpPr>
        <p:spPr>
          <a:ln/>
        </p:spPr>
        <p:txBody>
          <a:bodyPr/>
          <a:lstStyle>
            <a:lvl1pPr>
              <a:defRPr/>
            </a:lvl1pPr>
          </a:lstStyle>
          <a:p>
            <a:pPr>
              <a:defRPr/>
            </a:pPr>
            <a:fld id="{3D9AFBF6-0495-47DD-8F13-3E76836C281D}" type="slidenum">
              <a:rPr lang="en-US" altLang="en-US"/>
              <a:pPr>
                <a:defRPr/>
              </a:pPr>
              <a:t>‹#›</a:t>
            </a:fld>
            <a:endParaRPr lang="en-US" altLang="en-US" dirty="0"/>
          </a:p>
        </p:txBody>
      </p:sp>
    </p:spTree>
    <p:extLst>
      <p:ext uri="{BB962C8B-B14F-4D97-AF65-F5344CB8AC3E}">
        <p14:creationId xmlns:p14="http://schemas.microsoft.com/office/powerpoint/2010/main" val="218772076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1_Blank">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35C6CA6-EBC5-4543-A433-23DC58530AE9}"/>
              </a:ext>
            </a:extLst>
          </p:cNvPr>
          <p:cNvSpPr>
            <a:spLocks noGrp="1"/>
          </p:cNvSpPr>
          <p:nvPr>
            <p:ph type="dt" sz="half" idx="10"/>
          </p:nvPr>
        </p:nvSpPr>
        <p:spPr/>
        <p:txBody>
          <a:bodyPr/>
          <a:lstStyle>
            <a:lvl1pPr>
              <a:defRPr sz="1000">
                <a:solidFill>
                  <a:srgbClr val="808080"/>
                </a:solidFill>
              </a:defRPr>
            </a:lvl1pPr>
          </a:lstStyle>
          <a:p>
            <a:pPr>
              <a:defRPr/>
            </a:pPr>
            <a:fld id="{4AC4C891-8D86-404B-B1BD-7C06087A43D5}" type="datetime1">
              <a:rPr lang="en-US"/>
              <a:pPr>
                <a:defRPr/>
              </a:pPr>
              <a:t>3/27/2018</a:t>
            </a:fld>
            <a:endParaRPr lang="en-US" dirty="0"/>
          </a:p>
        </p:txBody>
      </p:sp>
      <p:sp>
        <p:nvSpPr>
          <p:cNvPr id="3" name="Footer Placeholder 2">
            <a:extLst>
              <a:ext uri="{FF2B5EF4-FFF2-40B4-BE49-F238E27FC236}">
                <a16:creationId xmlns:a16="http://schemas.microsoft.com/office/drawing/2014/main" id="{0B2ACBD5-2B43-495E-9F32-E58FFC62F723}"/>
              </a:ext>
            </a:extLst>
          </p:cNvPr>
          <p:cNvSpPr>
            <a:spLocks noGrp="1"/>
          </p:cNvSpPr>
          <p:nvPr>
            <p:ph type="ftr" sz="quarter" idx="11"/>
          </p:nvPr>
        </p:nvSpPr>
        <p:spPr/>
        <p:txBody>
          <a:bodyPr/>
          <a:lstStyle>
            <a:lvl1pPr>
              <a:defRPr sz="1000" b="0"/>
            </a:lvl1pPr>
          </a:lstStyle>
          <a:p>
            <a:pPr>
              <a:defRPr/>
            </a:pPr>
            <a:r>
              <a:rPr lang="en-US"/>
              <a:t>The Division of Forestry works in partnership to protect and sustainably manage Wisconsin's forests</a:t>
            </a:r>
          </a:p>
        </p:txBody>
      </p:sp>
      <p:sp>
        <p:nvSpPr>
          <p:cNvPr id="4" name="Slide Number Placeholder 3">
            <a:extLst>
              <a:ext uri="{FF2B5EF4-FFF2-40B4-BE49-F238E27FC236}">
                <a16:creationId xmlns:a16="http://schemas.microsoft.com/office/drawing/2014/main" id="{8521DDC2-54DF-4045-AC33-4A6E4A161EDD}"/>
              </a:ext>
            </a:extLst>
          </p:cNvPr>
          <p:cNvSpPr>
            <a:spLocks noGrp="1"/>
          </p:cNvSpPr>
          <p:nvPr>
            <p:ph type="sldNum" sz="quarter" idx="12"/>
          </p:nvPr>
        </p:nvSpPr>
        <p:spPr/>
        <p:txBody>
          <a:bodyPr/>
          <a:lstStyle>
            <a:lvl1pPr>
              <a:defRPr sz="1000">
                <a:solidFill>
                  <a:srgbClr val="808080"/>
                </a:solidFill>
              </a:defRPr>
            </a:lvl1pPr>
          </a:lstStyle>
          <a:p>
            <a:pPr>
              <a:defRPr/>
            </a:pPr>
            <a:fld id="{6A49454C-10CC-4ACC-AB82-BB2CC74DE295}" type="slidenum">
              <a:rPr lang="en-US" altLang="en-US"/>
              <a:pPr>
                <a:defRPr/>
              </a:pPr>
              <a:t>‹#›</a:t>
            </a:fld>
            <a:endParaRPr lang="en-US" altLang="en-US" dirty="0"/>
          </a:p>
        </p:txBody>
      </p:sp>
    </p:spTree>
    <p:extLst>
      <p:ext uri="{BB962C8B-B14F-4D97-AF65-F5344CB8AC3E}">
        <p14:creationId xmlns:p14="http://schemas.microsoft.com/office/powerpoint/2010/main" val="25281966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C386A182-AD25-4DFF-822C-9284E946672D}"/>
              </a:ext>
            </a:extLst>
          </p:cNvPr>
          <p:cNvSpPr>
            <a:spLocks noGrp="1" noChangeArrowheads="1"/>
          </p:cNvSpPr>
          <p:nvPr>
            <p:ph type="dt" sz="half" idx="10"/>
          </p:nvPr>
        </p:nvSpPr>
        <p:spPr>
          <a:ln/>
        </p:spPr>
        <p:txBody>
          <a:bodyPr/>
          <a:lstStyle>
            <a:lvl1pPr>
              <a:defRPr/>
            </a:lvl1pPr>
          </a:lstStyle>
          <a:p>
            <a:pPr>
              <a:defRPr/>
            </a:pPr>
            <a:fld id="{509AEAE2-250B-448F-B65F-734F44C7315F}" type="datetime1">
              <a:rPr lang="en-US"/>
              <a:pPr>
                <a:defRPr/>
              </a:pPr>
              <a:t>3/27/2018</a:t>
            </a:fld>
            <a:endParaRPr lang="en-US" dirty="0"/>
          </a:p>
        </p:txBody>
      </p:sp>
      <p:sp>
        <p:nvSpPr>
          <p:cNvPr id="6" name="Rectangle 5">
            <a:extLst>
              <a:ext uri="{FF2B5EF4-FFF2-40B4-BE49-F238E27FC236}">
                <a16:creationId xmlns:a16="http://schemas.microsoft.com/office/drawing/2014/main" id="{11777990-86F4-40A0-9019-3CE8AB1829DC}"/>
              </a:ext>
            </a:extLst>
          </p:cNvPr>
          <p:cNvSpPr>
            <a:spLocks noGrp="1" noChangeArrowheads="1"/>
          </p:cNvSpPr>
          <p:nvPr>
            <p:ph type="ftr" sz="quarter" idx="11"/>
          </p:nvPr>
        </p:nvSpPr>
        <p:spPr>
          <a:ln/>
        </p:spPr>
        <p:txBody>
          <a:bodyPr/>
          <a:lstStyle>
            <a:lvl1pPr>
              <a:defRPr/>
            </a:lvl1pPr>
          </a:lstStyle>
          <a:p>
            <a:pPr>
              <a:defRPr/>
            </a:pPr>
            <a:r>
              <a:rPr lang="en-US"/>
              <a:t>The Division of Forestry works in partnership to protect and sustainably manage Wisconsin's forests</a:t>
            </a:r>
          </a:p>
        </p:txBody>
      </p:sp>
      <p:sp>
        <p:nvSpPr>
          <p:cNvPr id="7" name="Rectangle 6">
            <a:extLst>
              <a:ext uri="{FF2B5EF4-FFF2-40B4-BE49-F238E27FC236}">
                <a16:creationId xmlns:a16="http://schemas.microsoft.com/office/drawing/2014/main" id="{667BF6AF-D419-4D51-B8D2-2D325705C932}"/>
              </a:ext>
            </a:extLst>
          </p:cNvPr>
          <p:cNvSpPr>
            <a:spLocks noGrp="1" noChangeArrowheads="1"/>
          </p:cNvSpPr>
          <p:nvPr>
            <p:ph type="sldNum" sz="quarter" idx="12"/>
          </p:nvPr>
        </p:nvSpPr>
        <p:spPr>
          <a:ln/>
        </p:spPr>
        <p:txBody>
          <a:bodyPr/>
          <a:lstStyle>
            <a:lvl1pPr>
              <a:defRPr/>
            </a:lvl1pPr>
          </a:lstStyle>
          <a:p>
            <a:pPr>
              <a:defRPr/>
            </a:pPr>
            <a:fld id="{B0D8001A-9D07-414C-AE01-61506282EC29}" type="slidenum">
              <a:rPr lang="en-US" altLang="en-US"/>
              <a:pPr>
                <a:defRPr/>
              </a:pPr>
              <a:t>‹#›</a:t>
            </a:fld>
            <a:endParaRPr lang="en-US" altLang="en-US" dirty="0"/>
          </a:p>
        </p:txBody>
      </p:sp>
    </p:spTree>
    <p:extLst>
      <p:ext uri="{BB962C8B-B14F-4D97-AF65-F5344CB8AC3E}">
        <p14:creationId xmlns:p14="http://schemas.microsoft.com/office/powerpoint/2010/main" val="37911820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52600" y="762000"/>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615EE4BB-B328-45B7-8119-C820464C2628}"/>
              </a:ext>
            </a:extLst>
          </p:cNvPr>
          <p:cNvSpPr>
            <a:spLocks noGrp="1" noChangeArrowheads="1"/>
          </p:cNvSpPr>
          <p:nvPr>
            <p:ph type="dt" sz="half" idx="10"/>
          </p:nvPr>
        </p:nvSpPr>
        <p:spPr>
          <a:ln/>
        </p:spPr>
        <p:txBody>
          <a:bodyPr/>
          <a:lstStyle>
            <a:lvl1pPr>
              <a:defRPr/>
            </a:lvl1pPr>
          </a:lstStyle>
          <a:p>
            <a:pPr>
              <a:defRPr/>
            </a:pPr>
            <a:fld id="{28DE76FE-20F7-4FC9-9D2B-DBFA71D8843E}" type="datetime1">
              <a:rPr lang="en-US"/>
              <a:pPr>
                <a:defRPr/>
              </a:pPr>
              <a:t>3/27/2018</a:t>
            </a:fld>
            <a:endParaRPr lang="en-US" dirty="0"/>
          </a:p>
        </p:txBody>
      </p:sp>
      <p:sp>
        <p:nvSpPr>
          <p:cNvPr id="6" name="Rectangle 5">
            <a:extLst>
              <a:ext uri="{FF2B5EF4-FFF2-40B4-BE49-F238E27FC236}">
                <a16:creationId xmlns:a16="http://schemas.microsoft.com/office/drawing/2014/main" id="{4EC4115D-DE5B-4826-87B6-02A0831E8241}"/>
              </a:ext>
            </a:extLst>
          </p:cNvPr>
          <p:cNvSpPr>
            <a:spLocks noGrp="1" noChangeArrowheads="1"/>
          </p:cNvSpPr>
          <p:nvPr>
            <p:ph type="ftr" sz="quarter" idx="11"/>
          </p:nvPr>
        </p:nvSpPr>
        <p:spPr>
          <a:ln/>
        </p:spPr>
        <p:txBody>
          <a:bodyPr/>
          <a:lstStyle>
            <a:lvl1pPr>
              <a:defRPr/>
            </a:lvl1pPr>
          </a:lstStyle>
          <a:p>
            <a:pPr>
              <a:defRPr/>
            </a:pPr>
            <a:r>
              <a:rPr lang="en-US"/>
              <a:t>The Division of Forestry works in partnership to protect and sustainably manage Wisconsin's forests</a:t>
            </a:r>
          </a:p>
        </p:txBody>
      </p:sp>
      <p:sp>
        <p:nvSpPr>
          <p:cNvPr id="7" name="Rectangle 6">
            <a:extLst>
              <a:ext uri="{FF2B5EF4-FFF2-40B4-BE49-F238E27FC236}">
                <a16:creationId xmlns:a16="http://schemas.microsoft.com/office/drawing/2014/main" id="{419A5905-84C2-476A-A966-8E46A26BEB5D}"/>
              </a:ext>
            </a:extLst>
          </p:cNvPr>
          <p:cNvSpPr>
            <a:spLocks noGrp="1" noChangeArrowheads="1"/>
          </p:cNvSpPr>
          <p:nvPr>
            <p:ph type="sldNum" sz="quarter" idx="12"/>
          </p:nvPr>
        </p:nvSpPr>
        <p:spPr>
          <a:ln/>
        </p:spPr>
        <p:txBody>
          <a:bodyPr/>
          <a:lstStyle>
            <a:lvl1pPr>
              <a:defRPr/>
            </a:lvl1pPr>
          </a:lstStyle>
          <a:p>
            <a:pPr>
              <a:defRPr/>
            </a:pPr>
            <a:fld id="{0DC34E8A-1769-4DA1-8D00-3F13434F97AA}" type="slidenum">
              <a:rPr lang="en-US" altLang="en-US"/>
              <a:pPr>
                <a:defRPr/>
              </a:pPr>
              <a:t>‹#›</a:t>
            </a:fld>
            <a:endParaRPr lang="en-US" altLang="en-US" dirty="0"/>
          </a:p>
        </p:txBody>
      </p:sp>
    </p:spTree>
    <p:extLst>
      <p:ext uri="{BB962C8B-B14F-4D97-AF65-F5344CB8AC3E}">
        <p14:creationId xmlns:p14="http://schemas.microsoft.com/office/powerpoint/2010/main" val="20825274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B21754FB-B556-4078-B499-3AEEFE6DFC32}"/>
              </a:ext>
            </a:extLst>
          </p:cNvPr>
          <p:cNvSpPr>
            <a:spLocks noGrp="1" noChangeArrowheads="1"/>
          </p:cNvSpPr>
          <p:nvPr>
            <p:ph type="dt" sz="half" idx="10"/>
          </p:nvPr>
        </p:nvSpPr>
        <p:spPr>
          <a:ln/>
        </p:spPr>
        <p:txBody>
          <a:bodyPr/>
          <a:lstStyle>
            <a:lvl1pPr>
              <a:defRPr/>
            </a:lvl1pPr>
          </a:lstStyle>
          <a:p>
            <a:pPr>
              <a:defRPr/>
            </a:pPr>
            <a:fld id="{42D84832-F659-49C1-8382-2306F565D1A8}" type="datetime1">
              <a:rPr lang="en-US"/>
              <a:pPr>
                <a:defRPr/>
              </a:pPr>
              <a:t>3/27/2018</a:t>
            </a:fld>
            <a:endParaRPr lang="en-US" dirty="0"/>
          </a:p>
        </p:txBody>
      </p:sp>
      <p:sp>
        <p:nvSpPr>
          <p:cNvPr id="5" name="Rectangle 5">
            <a:extLst>
              <a:ext uri="{FF2B5EF4-FFF2-40B4-BE49-F238E27FC236}">
                <a16:creationId xmlns:a16="http://schemas.microsoft.com/office/drawing/2014/main" id="{2B033C88-A0AB-4C5F-A2A3-511F4E26E169}"/>
              </a:ext>
            </a:extLst>
          </p:cNvPr>
          <p:cNvSpPr>
            <a:spLocks noGrp="1" noChangeArrowheads="1"/>
          </p:cNvSpPr>
          <p:nvPr>
            <p:ph type="ftr" sz="quarter" idx="11"/>
          </p:nvPr>
        </p:nvSpPr>
        <p:spPr>
          <a:ln/>
        </p:spPr>
        <p:txBody>
          <a:bodyPr/>
          <a:lstStyle>
            <a:lvl1pPr>
              <a:defRPr/>
            </a:lvl1pPr>
          </a:lstStyle>
          <a:p>
            <a:pPr>
              <a:defRPr/>
            </a:pPr>
            <a:r>
              <a:rPr lang="en-US"/>
              <a:t>The Division of Forestry works in partnership to protect and sustainably manage Wisconsin's forests</a:t>
            </a:r>
          </a:p>
        </p:txBody>
      </p:sp>
      <p:sp>
        <p:nvSpPr>
          <p:cNvPr id="6" name="Rectangle 6">
            <a:extLst>
              <a:ext uri="{FF2B5EF4-FFF2-40B4-BE49-F238E27FC236}">
                <a16:creationId xmlns:a16="http://schemas.microsoft.com/office/drawing/2014/main" id="{CFF70D67-1BAE-4079-B334-79D802C123EE}"/>
              </a:ext>
            </a:extLst>
          </p:cNvPr>
          <p:cNvSpPr>
            <a:spLocks noGrp="1" noChangeArrowheads="1"/>
          </p:cNvSpPr>
          <p:nvPr>
            <p:ph type="sldNum" sz="quarter" idx="12"/>
          </p:nvPr>
        </p:nvSpPr>
        <p:spPr>
          <a:ln/>
        </p:spPr>
        <p:txBody>
          <a:bodyPr/>
          <a:lstStyle>
            <a:lvl1pPr>
              <a:defRPr/>
            </a:lvl1pPr>
          </a:lstStyle>
          <a:p>
            <a:pPr>
              <a:defRPr/>
            </a:pPr>
            <a:fld id="{3618C040-2596-4AE2-8790-0D4F1CCC06A6}" type="slidenum">
              <a:rPr lang="en-US" altLang="en-US"/>
              <a:pPr>
                <a:defRPr/>
              </a:pPr>
              <a:t>‹#›</a:t>
            </a:fld>
            <a:endParaRPr lang="en-US" altLang="en-US" dirty="0"/>
          </a:p>
        </p:txBody>
      </p:sp>
    </p:spTree>
    <p:extLst>
      <p:ext uri="{BB962C8B-B14F-4D97-AF65-F5344CB8AC3E}">
        <p14:creationId xmlns:p14="http://schemas.microsoft.com/office/powerpoint/2010/main" val="10724082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5165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609600"/>
            <a:ext cx="6019800" cy="55165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CB8A1CD9-84BA-4E8D-B10F-3E03D1B1E341}"/>
              </a:ext>
            </a:extLst>
          </p:cNvPr>
          <p:cNvSpPr>
            <a:spLocks noGrp="1" noChangeArrowheads="1"/>
          </p:cNvSpPr>
          <p:nvPr>
            <p:ph type="dt" sz="half" idx="10"/>
          </p:nvPr>
        </p:nvSpPr>
        <p:spPr>
          <a:ln/>
        </p:spPr>
        <p:txBody>
          <a:bodyPr/>
          <a:lstStyle>
            <a:lvl1pPr>
              <a:defRPr/>
            </a:lvl1pPr>
          </a:lstStyle>
          <a:p>
            <a:pPr>
              <a:defRPr/>
            </a:pPr>
            <a:fld id="{E7667772-A5C6-4084-8B95-D11D23C93961}" type="datetime1">
              <a:rPr lang="en-US"/>
              <a:pPr>
                <a:defRPr/>
              </a:pPr>
              <a:t>3/27/2018</a:t>
            </a:fld>
            <a:endParaRPr lang="en-US" dirty="0"/>
          </a:p>
        </p:txBody>
      </p:sp>
      <p:sp>
        <p:nvSpPr>
          <p:cNvPr id="5" name="Rectangle 5">
            <a:extLst>
              <a:ext uri="{FF2B5EF4-FFF2-40B4-BE49-F238E27FC236}">
                <a16:creationId xmlns:a16="http://schemas.microsoft.com/office/drawing/2014/main" id="{EE1230DA-18EC-427B-B9F2-B71196675D9B}"/>
              </a:ext>
            </a:extLst>
          </p:cNvPr>
          <p:cNvSpPr>
            <a:spLocks noGrp="1" noChangeArrowheads="1"/>
          </p:cNvSpPr>
          <p:nvPr>
            <p:ph type="ftr" sz="quarter" idx="11"/>
          </p:nvPr>
        </p:nvSpPr>
        <p:spPr>
          <a:ln/>
        </p:spPr>
        <p:txBody>
          <a:bodyPr/>
          <a:lstStyle>
            <a:lvl1pPr>
              <a:defRPr/>
            </a:lvl1pPr>
          </a:lstStyle>
          <a:p>
            <a:pPr>
              <a:defRPr/>
            </a:pPr>
            <a:r>
              <a:rPr lang="en-US"/>
              <a:t>The Division of Forestry works in partnership to protect and sustainably manage Wisconsin's forests</a:t>
            </a:r>
          </a:p>
        </p:txBody>
      </p:sp>
      <p:sp>
        <p:nvSpPr>
          <p:cNvPr id="6" name="Rectangle 6">
            <a:extLst>
              <a:ext uri="{FF2B5EF4-FFF2-40B4-BE49-F238E27FC236}">
                <a16:creationId xmlns:a16="http://schemas.microsoft.com/office/drawing/2014/main" id="{5C590EE9-A62D-47E1-B21B-6D43CEE4D8B7}"/>
              </a:ext>
            </a:extLst>
          </p:cNvPr>
          <p:cNvSpPr>
            <a:spLocks noGrp="1" noChangeArrowheads="1"/>
          </p:cNvSpPr>
          <p:nvPr>
            <p:ph type="sldNum" sz="quarter" idx="12"/>
          </p:nvPr>
        </p:nvSpPr>
        <p:spPr>
          <a:ln/>
        </p:spPr>
        <p:txBody>
          <a:bodyPr/>
          <a:lstStyle>
            <a:lvl1pPr>
              <a:defRPr/>
            </a:lvl1pPr>
          </a:lstStyle>
          <a:p>
            <a:pPr>
              <a:defRPr/>
            </a:pPr>
            <a:fld id="{07DE85E1-E85D-4151-B250-A194B5044327}" type="slidenum">
              <a:rPr lang="en-US" altLang="en-US"/>
              <a:pPr>
                <a:defRPr/>
              </a:pPr>
              <a:t>‹#›</a:t>
            </a:fld>
            <a:endParaRPr lang="en-US" altLang="en-US" dirty="0"/>
          </a:p>
        </p:txBody>
      </p:sp>
    </p:spTree>
    <p:extLst>
      <p:ext uri="{BB962C8B-B14F-4D97-AF65-F5344CB8AC3E}">
        <p14:creationId xmlns:p14="http://schemas.microsoft.com/office/powerpoint/2010/main" val="18399165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73C9418-1D1B-4614-9A1C-7BC829FC6EF3}"/>
              </a:ext>
            </a:extLst>
          </p:cNvPr>
          <p:cNvSpPr>
            <a:spLocks noGrp="1" noChangeArrowheads="1"/>
          </p:cNvSpPr>
          <p:nvPr>
            <p:ph type="dt" sz="half" idx="10"/>
          </p:nvPr>
        </p:nvSpPr>
        <p:spPr>
          <a:ln/>
        </p:spPr>
        <p:txBody>
          <a:bodyPr/>
          <a:lstStyle>
            <a:lvl1pPr>
              <a:defRPr/>
            </a:lvl1pPr>
          </a:lstStyle>
          <a:p>
            <a:pPr>
              <a:defRPr/>
            </a:pPr>
            <a:fld id="{9F089C43-1B9E-4F2B-8C81-A92812951855}" type="datetime1">
              <a:rPr lang="en-US"/>
              <a:pPr>
                <a:defRPr/>
              </a:pPr>
              <a:t>3/27/2018</a:t>
            </a:fld>
            <a:endParaRPr lang="en-US" dirty="0"/>
          </a:p>
        </p:txBody>
      </p:sp>
      <p:sp>
        <p:nvSpPr>
          <p:cNvPr id="5" name="Rectangle 5">
            <a:extLst>
              <a:ext uri="{FF2B5EF4-FFF2-40B4-BE49-F238E27FC236}">
                <a16:creationId xmlns:a16="http://schemas.microsoft.com/office/drawing/2014/main" id="{F0034896-9311-4B2B-9FD5-3A741630D079}"/>
              </a:ext>
            </a:extLst>
          </p:cNvPr>
          <p:cNvSpPr>
            <a:spLocks noGrp="1" noChangeArrowheads="1"/>
          </p:cNvSpPr>
          <p:nvPr>
            <p:ph type="ftr" sz="quarter" idx="11"/>
          </p:nvPr>
        </p:nvSpPr>
        <p:spPr>
          <a:ln/>
        </p:spPr>
        <p:txBody>
          <a:bodyPr/>
          <a:lstStyle>
            <a:lvl1pPr>
              <a:defRPr/>
            </a:lvl1pPr>
          </a:lstStyle>
          <a:p>
            <a:pPr>
              <a:defRPr/>
            </a:pPr>
            <a:r>
              <a:rPr lang="en-US"/>
              <a:t>The Division of Forestry works in partnership to protect and sustainably manage Wisconsin's forests</a:t>
            </a:r>
          </a:p>
        </p:txBody>
      </p:sp>
      <p:sp>
        <p:nvSpPr>
          <p:cNvPr id="6" name="Rectangle 6">
            <a:extLst>
              <a:ext uri="{FF2B5EF4-FFF2-40B4-BE49-F238E27FC236}">
                <a16:creationId xmlns:a16="http://schemas.microsoft.com/office/drawing/2014/main" id="{3EBED114-3826-401A-861F-C6A500ADE0F0}"/>
              </a:ext>
            </a:extLst>
          </p:cNvPr>
          <p:cNvSpPr>
            <a:spLocks noGrp="1" noChangeArrowheads="1"/>
          </p:cNvSpPr>
          <p:nvPr>
            <p:ph type="sldNum" sz="quarter" idx="12"/>
          </p:nvPr>
        </p:nvSpPr>
        <p:spPr>
          <a:ln/>
        </p:spPr>
        <p:txBody>
          <a:bodyPr/>
          <a:lstStyle>
            <a:lvl1pPr>
              <a:defRPr/>
            </a:lvl1pPr>
          </a:lstStyle>
          <a:p>
            <a:pPr>
              <a:defRPr/>
            </a:pPr>
            <a:fld id="{2A5BF1EF-377D-4D74-8394-C48C21DE4561}" type="slidenum">
              <a:rPr lang="en-US" altLang="en-US"/>
              <a:pPr>
                <a:defRPr/>
              </a:pPr>
              <a:t>‹#›</a:t>
            </a:fld>
            <a:endParaRPr lang="en-US" altLang="en-US" dirty="0"/>
          </a:p>
        </p:txBody>
      </p:sp>
    </p:spTree>
    <p:extLst>
      <p:ext uri="{BB962C8B-B14F-4D97-AF65-F5344CB8AC3E}">
        <p14:creationId xmlns:p14="http://schemas.microsoft.com/office/powerpoint/2010/main" val="15526318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2540FA7C-BA5C-4B5D-AF35-15D9338AB051}"/>
              </a:ext>
            </a:extLst>
          </p:cNvPr>
          <p:cNvSpPr>
            <a:spLocks noGrp="1" noChangeArrowheads="1"/>
          </p:cNvSpPr>
          <p:nvPr>
            <p:ph type="dt" sz="half" idx="10"/>
          </p:nvPr>
        </p:nvSpPr>
        <p:spPr>
          <a:ln/>
        </p:spPr>
        <p:txBody>
          <a:bodyPr/>
          <a:lstStyle>
            <a:lvl1pPr>
              <a:defRPr/>
            </a:lvl1pPr>
          </a:lstStyle>
          <a:p>
            <a:pPr>
              <a:defRPr/>
            </a:pPr>
            <a:fld id="{47818593-D35F-4462-8488-1C543E873413}" type="datetime1">
              <a:rPr lang="en-US"/>
              <a:pPr>
                <a:defRPr/>
              </a:pPr>
              <a:t>3/27/2018</a:t>
            </a:fld>
            <a:endParaRPr lang="en-US" dirty="0"/>
          </a:p>
        </p:txBody>
      </p:sp>
      <p:sp>
        <p:nvSpPr>
          <p:cNvPr id="6" name="Rectangle 5">
            <a:extLst>
              <a:ext uri="{FF2B5EF4-FFF2-40B4-BE49-F238E27FC236}">
                <a16:creationId xmlns:a16="http://schemas.microsoft.com/office/drawing/2014/main" id="{94C7F700-6012-4234-9663-7E17B45EC56D}"/>
              </a:ext>
            </a:extLst>
          </p:cNvPr>
          <p:cNvSpPr>
            <a:spLocks noGrp="1" noChangeArrowheads="1"/>
          </p:cNvSpPr>
          <p:nvPr>
            <p:ph type="ftr" sz="quarter" idx="11"/>
          </p:nvPr>
        </p:nvSpPr>
        <p:spPr>
          <a:ln/>
        </p:spPr>
        <p:txBody>
          <a:bodyPr/>
          <a:lstStyle>
            <a:lvl1pPr>
              <a:defRPr/>
            </a:lvl1pPr>
          </a:lstStyle>
          <a:p>
            <a:pPr>
              <a:defRPr/>
            </a:pPr>
            <a:r>
              <a:rPr lang="en-US"/>
              <a:t>The Division of Forestry works in partnership to protect and sustainably manage Wisconsin's forests</a:t>
            </a:r>
          </a:p>
        </p:txBody>
      </p:sp>
      <p:sp>
        <p:nvSpPr>
          <p:cNvPr id="7" name="Rectangle 6">
            <a:extLst>
              <a:ext uri="{FF2B5EF4-FFF2-40B4-BE49-F238E27FC236}">
                <a16:creationId xmlns:a16="http://schemas.microsoft.com/office/drawing/2014/main" id="{0864C9F1-B746-4DD9-B073-914E41B4F72D}"/>
              </a:ext>
            </a:extLst>
          </p:cNvPr>
          <p:cNvSpPr>
            <a:spLocks noGrp="1" noChangeArrowheads="1"/>
          </p:cNvSpPr>
          <p:nvPr>
            <p:ph type="sldNum" sz="quarter" idx="12"/>
          </p:nvPr>
        </p:nvSpPr>
        <p:spPr>
          <a:ln/>
        </p:spPr>
        <p:txBody>
          <a:bodyPr/>
          <a:lstStyle>
            <a:lvl1pPr>
              <a:defRPr/>
            </a:lvl1pPr>
          </a:lstStyle>
          <a:p>
            <a:pPr>
              <a:defRPr/>
            </a:pPr>
            <a:fld id="{73D6A706-4777-4C67-BE1E-BF74495353C0}" type="slidenum">
              <a:rPr lang="en-US" altLang="en-US"/>
              <a:pPr>
                <a:defRPr/>
              </a:pPr>
              <a:t>‹#›</a:t>
            </a:fld>
            <a:endParaRPr lang="en-US" altLang="en-US" dirty="0"/>
          </a:p>
        </p:txBody>
      </p:sp>
    </p:spTree>
    <p:extLst>
      <p:ext uri="{BB962C8B-B14F-4D97-AF65-F5344CB8AC3E}">
        <p14:creationId xmlns:p14="http://schemas.microsoft.com/office/powerpoint/2010/main" val="4095793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FDA2B653-17C9-4336-9210-4E7EEAEDDF96}"/>
              </a:ext>
            </a:extLst>
          </p:cNvPr>
          <p:cNvSpPr>
            <a:spLocks noGrp="1" noChangeArrowheads="1"/>
          </p:cNvSpPr>
          <p:nvPr>
            <p:ph type="dt" sz="half" idx="10"/>
          </p:nvPr>
        </p:nvSpPr>
        <p:spPr>
          <a:ln/>
        </p:spPr>
        <p:txBody>
          <a:bodyPr/>
          <a:lstStyle>
            <a:lvl1pPr>
              <a:defRPr/>
            </a:lvl1pPr>
          </a:lstStyle>
          <a:p>
            <a:pPr>
              <a:defRPr/>
            </a:pPr>
            <a:fld id="{3DC14430-3908-4C15-B3E6-912A755F3F60}" type="datetime1">
              <a:rPr lang="en-US"/>
              <a:pPr>
                <a:defRPr/>
              </a:pPr>
              <a:t>3/27/2018</a:t>
            </a:fld>
            <a:endParaRPr lang="en-US" dirty="0"/>
          </a:p>
        </p:txBody>
      </p:sp>
      <p:sp>
        <p:nvSpPr>
          <p:cNvPr id="8" name="Rectangle 5">
            <a:extLst>
              <a:ext uri="{FF2B5EF4-FFF2-40B4-BE49-F238E27FC236}">
                <a16:creationId xmlns:a16="http://schemas.microsoft.com/office/drawing/2014/main" id="{4F66C19F-BB51-4D03-8B1D-D727CA7B015B}"/>
              </a:ext>
            </a:extLst>
          </p:cNvPr>
          <p:cNvSpPr>
            <a:spLocks noGrp="1" noChangeArrowheads="1"/>
          </p:cNvSpPr>
          <p:nvPr>
            <p:ph type="ftr" sz="quarter" idx="11"/>
          </p:nvPr>
        </p:nvSpPr>
        <p:spPr>
          <a:ln/>
        </p:spPr>
        <p:txBody>
          <a:bodyPr/>
          <a:lstStyle>
            <a:lvl1pPr>
              <a:defRPr/>
            </a:lvl1pPr>
          </a:lstStyle>
          <a:p>
            <a:pPr>
              <a:defRPr/>
            </a:pPr>
            <a:r>
              <a:rPr lang="en-US"/>
              <a:t>The Division of Forestry works in partnership to protect and sustainably manage Wisconsin's forests</a:t>
            </a:r>
          </a:p>
        </p:txBody>
      </p:sp>
      <p:sp>
        <p:nvSpPr>
          <p:cNvPr id="9" name="Rectangle 6">
            <a:extLst>
              <a:ext uri="{FF2B5EF4-FFF2-40B4-BE49-F238E27FC236}">
                <a16:creationId xmlns:a16="http://schemas.microsoft.com/office/drawing/2014/main" id="{575D67ED-533E-4281-AD51-D3940139DF4E}"/>
              </a:ext>
            </a:extLst>
          </p:cNvPr>
          <p:cNvSpPr>
            <a:spLocks noGrp="1" noChangeArrowheads="1"/>
          </p:cNvSpPr>
          <p:nvPr>
            <p:ph type="sldNum" sz="quarter" idx="12"/>
          </p:nvPr>
        </p:nvSpPr>
        <p:spPr>
          <a:ln/>
        </p:spPr>
        <p:txBody>
          <a:bodyPr/>
          <a:lstStyle>
            <a:lvl1pPr>
              <a:defRPr/>
            </a:lvl1pPr>
          </a:lstStyle>
          <a:p>
            <a:pPr>
              <a:defRPr/>
            </a:pPr>
            <a:fld id="{220D5C6F-5EFF-495A-89FD-04AE50947893}" type="slidenum">
              <a:rPr lang="en-US" altLang="en-US"/>
              <a:pPr>
                <a:defRPr/>
              </a:pPr>
              <a:t>‹#›</a:t>
            </a:fld>
            <a:endParaRPr lang="en-US" altLang="en-US" dirty="0"/>
          </a:p>
        </p:txBody>
      </p:sp>
    </p:spTree>
    <p:extLst>
      <p:ext uri="{BB962C8B-B14F-4D97-AF65-F5344CB8AC3E}">
        <p14:creationId xmlns:p14="http://schemas.microsoft.com/office/powerpoint/2010/main" val="14287607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AC70BA09-CE94-412D-845C-CF3235F98B31}"/>
              </a:ext>
            </a:extLst>
          </p:cNvPr>
          <p:cNvSpPr>
            <a:spLocks noGrp="1" noChangeArrowheads="1"/>
          </p:cNvSpPr>
          <p:nvPr>
            <p:ph type="dt" sz="half" idx="10"/>
          </p:nvPr>
        </p:nvSpPr>
        <p:spPr>
          <a:ln/>
        </p:spPr>
        <p:txBody>
          <a:bodyPr/>
          <a:lstStyle>
            <a:lvl1pPr>
              <a:defRPr/>
            </a:lvl1pPr>
          </a:lstStyle>
          <a:p>
            <a:pPr>
              <a:defRPr/>
            </a:pPr>
            <a:fld id="{E51C955F-FFED-4EBB-BEBF-C46AD735AFDD}" type="datetime1">
              <a:rPr lang="en-US"/>
              <a:pPr>
                <a:defRPr/>
              </a:pPr>
              <a:t>3/27/2018</a:t>
            </a:fld>
            <a:endParaRPr lang="en-US" dirty="0"/>
          </a:p>
        </p:txBody>
      </p:sp>
      <p:sp>
        <p:nvSpPr>
          <p:cNvPr id="4" name="Rectangle 5">
            <a:extLst>
              <a:ext uri="{FF2B5EF4-FFF2-40B4-BE49-F238E27FC236}">
                <a16:creationId xmlns:a16="http://schemas.microsoft.com/office/drawing/2014/main" id="{EFEC03A1-1E5C-48CB-8FCB-1F19FF8BD354}"/>
              </a:ext>
            </a:extLst>
          </p:cNvPr>
          <p:cNvSpPr>
            <a:spLocks noGrp="1" noChangeArrowheads="1"/>
          </p:cNvSpPr>
          <p:nvPr>
            <p:ph type="ftr" sz="quarter" idx="11"/>
          </p:nvPr>
        </p:nvSpPr>
        <p:spPr>
          <a:ln/>
        </p:spPr>
        <p:txBody>
          <a:bodyPr/>
          <a:lstStyle>
            <a:lvl1pPr>
              <a:defRPr/>
            </a:lvl1pPr>
          </a:lstStyle>
          <a:p>
            <a:pPr>
              <a:defRPr/>
            </a:pPr>
            <a:r>
              <a:rPr lang="en-US"/>
              <a:t>The Division of Forestry works in partnership to protect and sustainably manage Wisconsin's forests</a:t>
            </a:r>
          </a:p>
        </p:txBody>
      </p:sp>
      <p:sp>
        <p:nvSpPr>
          <p:cNvPr id="5" name="Rectangle 6">
            <a:extLst>
              <a:ext uri="{FF2B5EF4-FFF2-40B4-BE49-F238E27FC236}">
                <a16:creationId xmlns:a16="http://schemas.microsoft.com/office/drawing/2014/main" id="{CA4ECC27-7DAD-430C-AB8F-B55D3AE4A6F0}"/>
              </a:ext>
            </a:extLst>
          </p:cNvPr>
          <p:cNvSpPr>
            <a:spLocks noGrp="1" noChangeArrowheads="1"/>
          </p:cNvSpPr>
          <p:nvPr>
            <p:ph type="sldNum" sz="quarter" idx="12"/>
          </p:nvPr>
        </p:nvSpPr>
        <p:spPr>
          <a:ln/>
        </p:spPr>
        <p:txBody>
          <a:bodyPr/>
          <a:lstStyle>
            <a:lvl1pPr>
              <a:defRPr/>
            </a:lvl1pPr>
          </a:lstStyle>
          <a:p>
            <a:pPr>
              <a:defRPr/>
            </a:pPr>
            <a:fld id="{7C97BBC7-BDAC-4378-AF9C-92FF5127724D}" type="slidenum">
              <a:rPr lang="en-US" altLang="en-US"/>
              <a:pPr>
                <a:defRPr/>
              </a:pPr>
              <a:t>‹#›</a:t>
            </a:fld>
            <a:endParaRPr lang="en-US" altLang="en-US" dirty="0"/>
          </a:p>
        </p:txBody>
      </p:sp>
    </p:spTree>
    <p:extLst>
      <p:ext uri="{BB962C8B-B14F-4D97-AF65-F5344CB8AC3E}">
        <p14:creationId xmlns:p14="http://schemas.microsoft.com/office/powerpoint/2010/main" val="3332256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0FE603A0-0C93-4797-8BBC-7A51E22741A4}"/>
              </a:ext>
            </a:extLst>
          </p:cNvPr>
          <p:cNvSpPr>
            <a:spLocks noGrp="1" noChangeArrowheads="1"/>
          </p:cNvSpPr>
          <p:nvPr>
            <p:ph type="dt" sz="half" idx="10"/>
          </p:nvPr>
        </p:nvSpPr>
        <p:spPr>
          <a:ln/>
        </p:spPr>
        <p:txBody>
          <a:bodyPr/>
          <a:lstStyle>
            <a:lvl1pPr>
              <a:defRPr/>
            </a:lvl1pPr>
          </a:lstStyle>
          <a:p>
            <a:pPr>
              <a:defRPr/>
            </a:pPr>
            <a:fld id="{C3D52364-175F-4D26-BBE4-37E191A72A5E}" type="datetime1">
              <a:rPr lang="en-US"/>
              <a:pPr>
                <a:defRPr/>
              </a:pPr>
              <a:t>3/27/2018</a:t>
            </a:fld>
            <a:endParaRPr lang="en-US" dirty="0"/>
          </a:p>
        </p:txBody>
      </p:sp>
      <p:sp>
        <p:nvSpPr>
          <p:cNvPr id="3" name="Rectangle 5">
            <a:extLst>
              <a:ext uri="{FF2B5EF4-FFF2-40B4-BE49-F238E27FC236}">
                <a16:creationId xmlns:a16="http://schemas.microsoft.com/office/drawing/2014/main" id="{E08F384D-46C1-4EE7-A5E5-6B907DA78BD4}"/>
              </a:ext>
            </a:extLst>
          </p:cNvPr>
          <p:cNvSpPr>
            <a:spLocks noGrp="1" noChangeArrowheads="1"/>
          </p:cNvSpPr>
          <p:nvPr>
            <p:ph type="ftr" sz="quarter" idx="11"/>
          </p:nvPr>
        </p:nvSpPr>
        <p:spPr>
          <a:ln/>
        </p:spPr>
        <p:txBody>
          <a:bodyPr/>
          <a:lstStyle>
            <a:lvl1pPr>
              <a:defRPr/>
            </a:lvl1pPr>
          </a:lstStyle>
          <a:p>
            <a:pPr>
              <a:defRPr/>
            </a:pPr>
            <a:r>
              <a:rPr lang="en-US"/>
              <a:t>The Division of Forestry works in partnership to protect and sustainably manage Wisconsin's forests</a:t>
            </a:r>
          </a:p>
        </p:txBody>
      </p:sp>
      <p:sp>
        <p:nvSpPr>
          <p:cNvPr id="4" name="Rectangle 6">
            <a:extLst>
              <a:ext uri="{FF2B5EF4-FFF2-40B4-BE49-F238E27FC236}">
                <a16:creationId xmlns:a16="http://schemas.microsoft.com/office/drawing/2014/main" id="{09886CF6-B69E-4163-AB7E-215F4F11D1B5}"/>
              </a:ext>
            </a:extLst>
          </p:cNvPr>
          <p:cNvSpPr>
            <a:spLocks noGrp="1" noChangeArrowheads="1"/>
          </p:cNvSpPr>
          <p:nvPr>
            <p:ph type="sldNum" sz="quarter" idx="12"/>
          </p:nvPr>
        </p:nvSpPr>
        <p:spPr>
          <a:ln/>
        </p:spPr>
        <p:txBody>
          <a:bodyPr/>
          <a:lstStyle>
            <a:lvl1pPr>
              <a:defRPr/>
            </a:lvl1pPr>
          </a:lstStyle>
          <a:p>
            <a:pPr>
              <a:defRPr/>
            </a:pPr>
            <a:fld id="{340A1CE9-4F76-44DF-B2F3-CC731A7E66D2}" type="slidenum">
              <a:rPr lang="en-US" altLang="en-US"/>
              <a:pPr>
                <a:defRPr/>
              </a:pPr>
              <a:t>‹#›</a:t>
            </a:fld>
            <a:endParaRPr lang="en-US" altLang="en-US" dirty="0"/>
          </a:p>
        </p:txBody>
      </p:sp>
    </p:spTree>
    <p:extLst>
      <p:ext uri="{BB962C8B-B14F-4D97-AF65-F5344CB8AC3E}">
        <p14:creationId xmlns:p14="http://schemas.microsoft.com/office/powerpoint/2010/main" val="20138006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1_Blank">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7D2C0A9-29CD-465B-95DB-B0726A6FDFAC}"/>
              </a:ext>
            </a:extLst>
          </p:cNvPr>
          <p:cNvSpPr>
            <a:spLocks noGrp="1"/>
          </p:cNvSpPr>
          <p:nvPr>
            <p:ph type="dt" sz="half" idx="10"/>
          </p:nvPr>
        </p:nvSpPr>
        <p:spPr/>
        <p:txBody>
          <a:bodyPr/>
          <a:lstStyle>
            <a:lvl1pPr>
              <a:defRPr/>
            </a:lvl1pPr>
          </a:lstStyle>
          <a:p>
            <a:pPr>
              <a:defRPr/>
            </a:pPr>
            <a:fld id="{FCF251AA-A3D4-49D5-A7E0-0CFCCB30AA69}" type="datetime1">
              <a:rPr lang="en-US"/>
              <a:pPr>
                <a:defRPr/>
              </a:pPr>
              <a:t>3/27/2018</a:t>
            </a:fld>
            <a:endParaRPr lang="en-US" dirty="0"/>
          </a:p>
        </p:txBody>
      </p:sp>
      <p:sp>
        <p:nvSpPr>
          <p:cNvPr id="3" name="Footer Placeholder 2">
            <a:extLst>
              <a:ext uri="{FF2B5EF4-FFF2-40B4-BE49-F238E27FC236}">
                <a16:creationId xmlns:a16="http://schemas.microsoft.com/office/drawing/2014/main" id="{B9703169-78E1-457A-BCC3-7AB3D3287D20}"/>
              </a:ext>
            </a:extLst>
          </p:cNvPr>
          <p:cNvSpPr>
            <a:spLocks noGrp="1"/>
          </p:cNvSpPr>
          <p:nvPr>
            <p:ph type="ftr" sz="quarter" idx="11"/>
          </p:nvPr>
        </p:nvSpPr>
        <p:spPr/>
        <p:txBody>
          <a:bodyPr/>
          <a:lstStyle>
            <a:lvl1pPr>
              <a:defRPr/>
            </a:lvl1pPr>
          </a:lstStyle>
          <a:p>
            <a:pPr>
              <a:defRPr/>
            </a:pPr>
            <a:r>
              <a:rPr lang="en-US"/>
              <a:t>The Division of Forestry works in partnership to protect and sustainably manage Wisconsin's forests</a:t>
            </a:r>
          </a:p>
        </p:txBody>
      </p:sp>
      <p:sp>
        <p:nvSpPr>
          <p:cNvPr id="4" name="Slide Number Placeholder 3">
            <a:extLst>
              <a:ext uri="{FF2B5EF4-FFF2-40B4-BE49-F238E27FC236}">
                <a16:creationId xmlns:a16="http://schemas.microsoft.com/office/drawing/2014/main" id="{CBF06695-03FF-4FA7-AD44-BD6F9CBB0A74}"/>
              </a:ext>
            </a:extLst>
          </p:cNvPr>
          <p:cNvSpPr>
            <a:spLocks noGrp="1"/>
          </p:cNvSpPr>
          <p:nvPr>
            <p:ph type="sldNum" sz="quarter" idx="12"/>
          </p:nvPr>
        </p:nvSpPr>
        <p:spPr/>
        <p:txBody>
          <a:bodyPr/>
          <a:lstStyle>
            <a:lvl1pPr>
              <a:defRPr/>
            </a:lvl1pPr>
          </a:lstStyle>
          <a:p>
            <a:pPr>
              <a:defRPr/>
            </a:pPr>
            <a:fld id="{F0A4B3DE-8A6F-424D-A8D7-F96E5FD389BF}" type="slidenum">
              <a:rPr lang="en-US" altLang="en-US"/>
              <a:pPr>
                <a:defRPr/>
              </a:pPr>
              <a:t>‹#›</a:t>
            </a:fld>
            <a:endParaRPr lang="en-US" altLang="en-US"/>
          </a:p>
        </p:txBody>
      </p:sp>
    </p:spTree>
    <p:extLst>
      <p:ext uri="{BB962C8B-B14F-4D97-AF65-F5344CB8AC3E}">
        <p14:creationId xmlns:p14="http://schemas.microsoft.com/office/powerpoint/2010/main" val="15898723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2EE5E733-C41D-4BD8-AA85-3C6C5D7512D3}"/>
              </a:ext>
            </a:extLst>
          </p:cNvPr>
          <p:cNvSpPr>
            <a:spLocks noGrp="1" noChangeArrowheads="1"/>
          </p:cNvSpPr>
          <p:nvPr>
            <p:ph type="dt" sz="half" idx="10"/>
          </p:nvPr>
        </p:nvSpPr>
        <p:spPr>
          <a:ln/>
        </p:spPr>
        <p:txBody>
          <a:bodyPr/>
          <a:lstStyle>
            <a:lvl1pPr>
              <a:defRPr/>
            </a:lvl1pPr>
          </a:lstStyle>
          <a:p>
            <a:pPr>
              <a:defRPr/>
            </a:pPr>
            <a:fld id="{A4215703-1A11-42C2-96D9-9170C8C3B756}" type="datetime1">
              <a:rPr lang="en-US"/>
              <a:pPr>
                <a:defRPr/>
              </a:pPr>
              <a:t>3/27/2018</a:t>
            </a:fld>
            <a:endParaRPr lang="en-US" dirty="0"/>
          </a:p>
        </p:txBody>
      </p:sp>
      <p:sp>
        <p:nvSpPr>
          <p:cNvPr id="6" name="Rectangle 5">
            <a:extLst>
              <a:ext uri="{FF2B5EF4-FFF2-40B4-BE49-F238E27FC236}">
                <a16:creationId xmlns:a16="http://schemas.microsoft.com/office/drawing/2014/main" id="{6F74F26D-481A-4058-B488-5260E9484E81}"/>
              </a:ext>
            </a:extLst>
          </p:cNvPr>
          <p:cNvSpPr>
            <a:spLocks noGrp="1" noChangeArrowheads="1"/>
          </p:cNvSpPr>
          <p:nvPr>
            <p:ph type="ftr" sz="quarter" idx="11"/>
          </p:nvPr>
        </p:nvSpPr>
        <p:spPr>
          <a:ln/>
        </p:spPr>
        <p:txBody>
          <a:bodyPr/>
          <a:lstStyle>
            <a:lvl1pPr>
              <a:defRPr/>
            </a:lvl1pPr>
          </a:lstStyle>
          <a:p>
            <a:pPr>
              <a:defRPr/>
            </a:pPr>
            <a:r>
              <a:rPr lang="en-US"/>
              <a:t>The Division of Forestry works in partnership to protect and sustainably manage Wisconsin's forests</a:t>
            </a:r>
          </a:p>
        </p:txBody>
      </p:sp>
      <p:sp>
        <p:nvSpPr>
          <p:cNvPr id="7" name="Rectangle 6">
            <a:extLst>
              <a:ext uri="{FF2B5EF4-FFF2-40B4-BE49-F238E27FC236}">
                <a16:creationId xmlns:a16="http://schemas.microsoft.com/office/drawing/2014/main" id="{C15FEBA5-75F8-4D5A-986F-4F1E25B1601C}"/>
              </a:ext>
            </a:extLst>
          </p:cNvPr>
          <p:cNvSpPr>
            <a:spLocks noGrp="1" noChangeArrowheads="1"/>
          </p:cNvSpPr>
          <p:nvPr>
            <p:ph type="sldNum" sz="quarter" idx="12"/>
          </p:nvPr>
        </p:nvSpPr>
        <p:spPr>
          <a:ln/>
        </p:spPr>
        <p:txBody>
          <a:bodyPr/>
          <a:lstStyle>
            <a:lvl1pPr>
              <a:defRPr/>
            </a:lvl1pPr>
          </a:lstStyle>
          <a:p>
            <a:pPr>
              <a:defRPr/>
            </a:pPr>
            <a:fld id="{378C7876-8F2E-4ED9-A61C-90F31030B60C}" type="slidenum">
              <a:rPr lang="en-US" altLang="en-US"/>
              <a:pPr>
                <a:defRPr/>
              </a:pPr>
              <a:t>‹#›</a:t>
            </a:fld>
            <a:endParaRPr lang="en-US" altLang="en-US" dirty="0"/>
          </a:p>
        </p:txBody>
      </p:sp>
    </p:spTree>
    <p:extLst>
      <p:ext uri="{BB962C8B-B14F-4D97-AF65-F5344CB8AC3E}">
        <p14:creationId xmlns:p14="http://schemas.microsoft.com/office/powerpoint/2010/main" val="37227023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99A74081-0BF9-4B12-A052-3CA019EC2687}"/>
              </a:ext>
            </a:extLst>
          </p:cNvPr>
          <p:cNvSpPr>
            <a:spLocks noGrp="1" noChangeArrowheads="1"/>
          </p:cNvSpPr>
          <p:nvPr>
            <p:ph type="title"/>
          </p:nvPr>
        </p:nvSpPr>
        <p:spPr bwMode="auto">
          <a:xfrm>
            <a:off x="457200" y="762000"/>
            <a:ext cx="8229600" cy="808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16B4E751-18D5-4FDD-8CC7-7BD3A9AF510D}"/>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0F87D565-F982-4323-B4D2-039D501656AE}"/>
              </a:ext>
            </a:extLst>
          </p:cNvPr>
          <p:cNvSpPr>
            <a:spLocks noGrp="1" noChangeArrowheads="1"/>
          </p:cNvSpPr>
          <p:nvPr>
            <p:ph type="dt" sz="half" idx="2"/>
          </p:nvPr>
        </p:nvSpPr>
        <p:spPr bwMode="auto">
          <a:xfrm>
            <a:off x="457200" y="6245225"/>
            <a:ext cx="838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000">
                <a:solidFill>
                  <a:srgbClr val="808080"/>
                </a:solidFill>
                <a:latin typeface="Arial" charset="0"/>
              </a:defRPr>
            </a:lvl1pPr>
          </a:lstStyle>
          <a:p>
            <a:pPr>
              <a:defRPr/>
            </a:pPr>
            <a:fld id="{047C8D3A-A363-433D-AC21-2A5A0D0E8423}" type="datetime1">
              <a:rPr lang="en-US"/>
              <a:pPr>
                <a:defRPr/>
              </a:pPr>
              <a:t>3/27/2018</a:t>
            </a:fld>
            <a:endParaRPr lang="en-US" dirty="0"/>
          </a:p>
        </p:txBody>
      </p:sp>
      <p:sp>
        <p:nvSpPr>
          <p:cNvPr id="1029" name="Rectangle 5">
            <a:extLst>
              <a:ext uri="{FF2B5EF4-FFF2-40B4-BE49-F238E27FC236}">
                <a16:creationId xmlns:a16="http://schemas.microsoft.com/office/drawing/2014/main" id="{8781476C-BACE-4082-9018-463F9B4FA994}"/>
              </a:ext>
            </a:extLst>
          </p:cNvPr>
          <p:cNvSpPr>
            <a:spLocks noGrp="1" noChangeArrowheads="1"/>
          </p:cNvSpPr>
          <p:nvPr>
            <p:ph type="ftr" sz="quarter" idx="3"/>
          </p:nvPr>
        </p:nvSpPr>
        <p:spPr bwMode="auto">
          <a:xfrm>
            <a:off x="1295400" y="6245225"/>
            <a:ext cx="68580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000">
                <a:solidFill>
                  <a:srgbClr val="808080"/>
                </a:solidFill>
                <a:latin typeface="Arial" charset="0"/>
              </a:defRPr>
            </a:lvl1pPr>
          </a:lstStyle>
          <a:p>
            <a:pPr>
              <a:defRPr/>
            </a:pPr>
            <a:r>
              <a:rPr lang="en-US"/>
              <a:t>The Division of Forestry works in partnership to protect and sustainably manage Wisconsin's forests</a:t>
            </a:r>
          </a:p>
        </p:txBody>
      </p:sp>
      <p:sp>
        <p:nvSpPr>
          <p:cNvPr id="1030" name="Rectangle 6">
            <a:extLst>
              <a:ext uri="{FF2B5EF4-FFF2-40B4-BE49-F238E27FC236}">
                <a16:creationId xmlns:a16="http://schemas.microsoft.com/office/drawing/2014/main" id="{4DF7759A-7FF7-4A41-A68B-93803732FDF8}"/>
              </a:ext>
            </a:extLst>
          </p:cNvPr>
          <p:cNvSpPr>
            <a:spLocks noGrp="1" noChangeArrowheads="1"/>
          </p:cNvSpPr>
          <p:nvPr>
            <p:ph type="sldNum" sz="quarter" idx="4"/>
          </p:nvPr>
        </p:nvSpPr>
        <p:spPr bwMode="auto">
          <a:xfrm>
            <a:off x="8153400" y="6245225"/>
            <a:ext cx="5334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000">
                <a:solidFill>
                  <a:srgbClr val="808080"/>
                </a:solidFill>
              </a:defRPr>
            </a:lvl1pPr>
          </a:lstStyle>
          <a:p>
            <a:pPr>
              <a:defRPr/>
            </a:pPr>
            <a:fld id="{206A349F-BE93-4D9A-9729-5F68389BF708}"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4280" r:id="rId1"/>
    <p:sldLayoutId id="2147484260" r:id="rId2"/>
    <p:sldLayoutId id="2147484261" r:id="rId3"/>
    <p:sldLayoutId id="2147484262" r:id="rId4"/>
    <p:sldLayoutId id="2147484263" r:id="rId5"/>
    <p:sldLayoutId id="2147484264" r:id="rId6"/>
    <p:sldLayoutId id="2147484265" r:id="rId7"/>
    <p:sldLayoutId id="2147484281" r:id="rId8"/>
    <p:sldLayoutId id="2147484266" r:id="rId9"/>
    <p:sldLayoutId id="2147484267" r:id="rId10"/>
    <p:sldLayoutId id="2147484268" r:id="rId11"/>
    <p:sldLayoutId id="2147484269" r:id="rId12"/>
  </p:sldLayoutIdLst>
  <p:hf hdr="0"/>
  <p:txStyles>
    <p:titleStyle>
      <a:lvl1pPr algn="ctr" rtl="0" eaLnBrk="0" fontAlgn="base" hangingPunct="0">
        <a:spcBef>
          <a:spcPct val="0"/>
        </a:spcBef>
        <a:spcAft>
          <a:spcPct val="0"/>
        </a:spcAft>
        <a:defRPr sz="4000">
          <a:solidFill>
            <a:srgbClr val="394E5F"/>
          </a:solidFill>
          <a:latin typeface="+mj-lt"/>
          <a:ea typeface="+mj-ea"/>
          <a:cs typeface="+mj-cs"/>
        </a:defRPr>
      </a:lvl1pPr>
      <a:lvl2pPr algn="ctr" rtl="0" eaLnBrk="0" fontAlgn="base" hangingPunct="0">
        <a:spcBef>
          <a:spcPct val="0"/>
        </a:spcBef>
        <a:spcAft>
          <a:spcPct val="0"/>
        </a:spcAft>
        <a:defRPr sz="4000">
          <a:solidFill>
            <a:srgbClr val="394E5F"/>
          </a:solidFill>
          <a:latin typeface="Calibri" pitchFamily="34" charset="0"/>
        </a:defRPr>
      </a:lvl2pPr>
      <a:lvl3pPr algn="ctr" rtl="0" eaLnBrk="0" fontAlgn="base" hangingPunct="0">
        <a:spcBef>
          <a:spcPct val="0"/>
        </a:spcBef>
        <a:spcAft>
          <a:spcPct val="0"/>
        </a:spcAft>
        <a:defRPr sz="4000">
          <a:solidFill>
            <a:srgbClr val="394E5F"/>
          </a:solidFill>
          <a:latin typeface="Calibri" pitchFamily="34" charset="0"/>
        </a:defRPr>
      </a:lvl3pPr>
      <a:lvl4pPr algn="ctr" rtl="0" eaLnBrk="0" fontAlgn="base" hangingPunct="0">
        <a:spcBef>
          <a:spcPct val="0"/>
        </a:spcBef>
        <a:spcAft>
          <a:spcPct val="0"/>
        </a:spcAft>
        <a:defRPr sz="4000">
          <a:solidFill>
            <a:srgbClr val="394E5F"/>
          </a:solidFill>
          <a:latin typeface="Calibri" pitchFamily="34" charset="0"/>
        </a:defRPr>
      </a:lvl4pPr>
      <a:lvl5pPr algn="ctr" rtl="0" eaLnBrk="0" fontAlgn="base" hangingPunct="0">
        <a:spcBef>
          <a:spcPct val="0"/>
        </a:spcBef>
        <a:spcAft>
          <a:spcPct val="0"/>
        </a:spcAft>
        <a:defRPr sz="4000">
          <a:solidFill>
            <a:srgbClr val="394E5F"/>
          </a:solidFill>
          <a:latin typeface="Calibri" pitchFamily="34" charset="0"/>
        </a:defRPr>
      </a:lvl5pPr>
      <a:lvl6pPr marL="457200" algn="ctr" rtl="0" eaLnBrk="1" fontAlgn="base" hangingPunct="1">
        <a:spcBef>
          <a:spcPct val="0"/>
        </a:spcBef>
        <a:spcAft>
          <a:spcPct val="0"/>
        </a:spcAft>
        <a:defRPr sz="4000">
          <a:solidFill>
            <a:srgbClr val="006633"/>
          </a:solidFill>
          <a:latin typeface="Verdana" pitchFamily="34" charset="0"/>
        </a:defRPr>
      </a:lvl6pPr>
      <a:lvl7pPr marL="914400" algn="ctr" rtl="0" eaLnBrk="1" fontAlgn="base" hangingPunct="1">
        <a:spcBef>
          <a:spcPct val="0"/>
        </a:spcBef>
        <a:spcAft>
          <a:spcPct val="0"/>
        </a:spcAft>
        <a:defRPr sz="4000">
          <a:solidFill>
            <a:srgbClr val="006633"/>
          </a:solidFill>
          <a:latin typeface="Verdana" pitchFamily="34" charset="0"/>
        </a:defRPr>
      </a:lvl7pPr>
      <a:lvl8pPr marL="1371600" algn="ctr" rtl="0" eaLnBrk="1" fontAlgn="base" hangingPunct="1">
        <a:spcBef>
          <a:spcPct val="0"/>
        </a:spcBef>
        <a:spcAft>
          <a:spcPct val="0"/>
        </a:spcAft>
        <a:defRPr sz="4000">
          <a:solidFill>
            <a:srgbClr val="006633"/>
          </a:solidFill>
          <a:latin typeface="Verdana" pitchFamily="34" charset="0"/>
        </a:defRPr>
      </a:lvl8pPr>
      <a:lvl9pPr marL="1828800" algn="ctr" rtl="0" eaLnBrk="1" fontAlgn="base" hangingPunct="1">
        <a:spcBef>
          <a:spcPct val="0"/>
        </a:spcBef>
        <a:spcAft>
          <a:spcPct val="0"/>
        </a:spcAft>
        <a:defRPr sz="4000">
          <a:solidFill>
            <a:srgbClr val="006633"/>
          </a:solidFill>
          <a:latin typeface="Verdana" pitchFamily="34" charset="0"/>
        </a:defRPr>
      </a:lvl9pPr>
    </p:titleStyle>
    <p:bodyStyle>
      <a:lvl1pPr marL="342900" indent="-342900" algn="l" rtl="0" eaLnBrk="0" fontAlgn="base" hangingPunct="0">
        <a:spcBef>
          <a:spcPct val="20000"/>
        </a:spcBef>
        <a:spcAft>
          <a:spcPct val="0"/>
        </a:spcAft>
        <a:buChar char="•"/>
        <a:defRPr sz="3200">
          <a:solidFill>
            <a:srgbClr val="394E5F"/>
          </a:solidFill>
          <a:latin typeface="+mn-lt"/>
          <a:ea typeface="+mn-ea"/>
          <a:cs typeface="+mn-cs"/>
        </a:defRPr>
      </a:lvl1pPr>
      <a:lvl2pPr marL="742950" indent="-285750" algn="l" rtl="0" eaLnBrk="0" fontAlgn="base" hangingPunct="0">
        <a:spcBef>
          <a:spcPct val="20000"/>
        </a:spcBef>
        <a:spcAft>
          <a:spcPct val="0"/>
        </a:spcAft>
        <a:buChar char="–"/>
        <a:defRPr sz="2800">
          <a:solidFill>
            <a:srgbClr val="394E5F"/>
          </a:solidFill>
          <a:latin typeface="+mn-lt"/>
        </a:defRPr>
      </a:lvl2pPr>
      <a:lvl3pPr marL="1143000" indent="-228600" algn="l" rtl="0" eaLnBrk="0" fontAlgn="base" hangingPunct="0">
        <a:spcBef>
          <a:spcPct val="20000"/>
        </a:spcBef>
        <a:spcAft>
          <a:spcPct val="0"/>
        </a:spcAft>
        <a:buChar char="•"/>
        <a:defRPr sz="2400">
          <a:solidFill>
            <a:srgbClr val="394E5F"/>
          </a:solidFill>
          <a:latin typeface="+mn-lt"/>
        </a:defRPr>
      </a:lvl3pPr>
      <a:lvl4pPr marL="1600200" indent="-228600" algn="l" rtl="0" eaLnBrk="0" fontAlgn="base" hangingPunct="0">
        <a:spcBef>
          <a:spcPct val="20000"/>
        </a:spcBef>
        <a:spcAft>
          <a:spcPct val="0"/>
        </a:spcAft>
        <a:buChar char="–"/>
        <a:defRPr sz="2000">
          <a:solidFill>
            <a:srgbClr val="394E5F"/>
          </a:solidFill>
          <a:latin typeface="+mn-lt"/>
        </a:defRPr>
      </a:lvl4pPr>
      <a:lvl5pPr marL="2057400" indent="-228600" algn="l" rtl="0" eaLnBrk="0" fontAlgn="base" hangingPunct="0">
        <a:spcBef>
          <a:spcPct val="20000"/>
        </a:spcBef>
        <a:spcAft>
          <a:spcPct val="0"/>
        </a:spcAft>
        <a:buChar char="»"/>
        <a:defRPr sz="2000">
          <a:solidFill>
            <a:srgbClr val="394E5F"/>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30C50280-4F19-4266-84D0-2F4D67E5D3EF}"/>
              </a:ext>
            </a:extLst>
          </p:cNvPr>
          <p:cNvSpPr>
            <a:spLocks noGrp="1" noChangeArrowheads="1"/>
          </p:cNvSpPr>
          <p:nvPr>
            <p:ph type="title"/>
          </p:nvPr>
        </p:nvSpPr>
        <p:spPr bwMode="auto">
          <a:xfrm>
            <a:off x="457200" y="762000"/>
            <a:ext cx="8229600" cy="808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Rectangle 3">
            <a:extLst>
              <a:ext uri="{FF2B5EF4-FFF2-40B4-BE49-F238E27FC236}">
                <a16:creationId xmlns:a16="http://schemas.microsoft.com/office/drawing/2014/main" id="{9F462CEC-FC04-4ED1-A1EB-98644D0A044B}"/>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7848A5BF-611A-427D-8D31-2ED58101AD3F}"/>
              </a:ext>
            </a:extLst>
          </p:cNvPr>
          <p:cNvSpPr>
            <a:spLocks noGrp="1" noChangeArrowheads="1"/>
          </p:cNvSpPr>
          <p:nvPr>
            <p:ph type="dt" sz="half" idx="2"/>
          </p:nvPr>
        </p:nvSpPr>
        <p:spPr bwMode="auto">
          <a:xfrm>
            <a:off x="457200" y="6245225"/>
            <a:ext cx="1219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000" baseline="0">
                <a:solidFill>
                  <a:srgbClr val="808080"/>
                </a:solidFill>
                <a:latin typeface="Arial" charset="0"/>
              </a:defRPr>
            </a:lvl1pPr>
          </a:lstStyle>
          <a:p>
            <a:pPr>
              <a:defRPr/>
            </a:pPr>
            <a:fld id="{4DC34906-7460-4C94-BDF0-ABDDEB5B1976}" type="datetime1">
              <a:rPr lang="en-US"/>
              <a:pPr>
                <a:defRPr/>
              </a:pPr>
              <a:t>3/27/2018</a:t>
            </a:fld>
            <a:endParaRPr lang="en-US" dirty="0"/>
          </a:p>
        </p:txBody>
      </p:sp>
      <p:sp>
        <p:nvSpPr>
          <p:cNvPr id="1029" name="Rectangle 5">
            <a:extLst>
              <a:ext uri="{FF2B5EF4-FFF2-40B4-BE49-F238E27FC236}">
                <a16:creationId xmlns:a16="http://schemas.microsoft.com/office/drawing/2014/main" id="{048D77FA-47F7-4972-9743-4BB12A75FD90}"/>
              </a:ext>
            </a:extLst>
          </p:cNvPr>
          <p:cNvSpPr>
            <a:spLocks noGrp="1" noChangeArrowheads="1"/>
          </p:cNvSpPr>
          <p:nvPr>
            <p:ph type="ftr" sz="quarter" idx="3"/>
          </p:nvPr>
        </p:nvSpPr>
        <p:spPr bwMode="auto">
          <a:xfrm>
            <a:off x="1828800" y="6245225"/>
            <a:ext cx="579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000" b="0">
                <a:solidFill>
                  <a:srgbClr val="808080"/>
                </a:solidFill>
                <a:latin typeface="Arial" charset="0"/>
              </a:defRPr>
            </a:lvl1pPr>
          </a:lstStyle>
          <a:p>
            <a:pPr>
              <a:defRPr/>
            </a:pPr>
            <a:r>
              <a:rPr lang="en-US"/>
              <a:t>The Division of Forestry works in partnership to protect and sustainably manage Wisconsin's forests</a:t>
            </a:r>
          </a:p>
        </p:txBody>
      </p:sp>
      <p:sp>
        <p:nvSpPr>
          <p:cNvPr id="1030" name="Rectangle 6">
            <a:extLst>
              <a:ext uri="{FF2B5EF4-FFF2-40B4-BE49-F238E27FC236}">
                <a16:creationId xmlns:a16="http://schemas.microsoft.com/office/drawing/2014/main" id="{6985DC9E-2ED6-4037-AC19-68D6C369098D}"/>
              </a:ext>
            </a:extLst>
          </p:cNvPr>
          <p:cNvSpPr>
            <a:spLocks noGrp="1" noChangeArrowheads="1"/>
          </p:cNvSpPr>
          <p:nvPr>
            <p:ph type="sldNum" sz="quarter" idx="4"/>
          </p:nvPr>
        </p:nvSpPr>
        <p:spPr bwMode="auto">
          <a:xfrm>
            <a:off x="7696200" y="6245225"/>
            <a:ext cx="990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000">
                <a:solidFill>
                  <a:srgbClr val="808080"/>
                </a:solidFill>
              </a:defRPr>
            </a:lvl1pPr>
          </a:lstStyle>
          <a:p>
            <a:pPr>
              <a:defRPr/>
            </a:pPr>
            <a:fld id="{A5C0A56E-8344-445E-A55F-844A0590F9B4}"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4282" r:id="rId1"/>
    <p:sldLayoutId id="2147484270" r:id="rId2"/>
    <p:sldLayoutId id="2147484271" r:id="rId3"/>
    <p:sldLayoutId id="2147484272" r:id="rId4"/>
    <p:sldLayoutId id="2147484273" r:id="rId5"/>
    <p:sldLayoutId id="2147484274" r:id="rId6"/>
    <p:sldLayoutId id="2147484275" r:id="rId7"/>
    <p:sldLayoutId id="2147484283" r:id="rId8"/>
    <p:sldLayoutId id="2147484276" r:id="rId9"/>
    <p:sldLayoutId id="2147484277" r:id="rId10"/>
    <p:sldLayoutId id="2147484278" r:id="rId11"/>
    <p:sldLayoutId id="2147484279" r:id="rId12"/>
  </p:sldLayoutIdLst>
  <p:hf hdr="0"/>
  <p:txStyles>
    <p:titleStyle>
      <a:lvl1pPr algn="ctr" rtl="0" eaLnBrk="0" fontAlgn="base" hangingPunct="0">
        <a:spcBef>
          <a:spcPct val="0"/>
        </a:spcBef>
        <a:spcAft>
          <a:spcPct val="0"/>
        </a:spcAft>
        <a:defRPr sz="4000">
          <a:solidFill>
            <a:srgbClr val="394E5F"/>
          </a:solidFill>
          <a:latin typeface="+mj-lt"/>
          <a:ea typeface="+mj-ea"/>
          <a:cs typeface="+mj-cs"/>
        </a:defRPr>
      </a:lvl1pPr>
      <a:lvl2pPr algn="ctr" rtl="0" eaLnBrk="0" fontAlgn="base" hangingPunct="0">
        <a:spcBef>
          <a:spcPct val="0"/>
        </a:spcBef>
        <a:spcAft>
          <a:spcPct val="0"/>
        </a:spcAft>
        <a:defRPr sz="4000">
          <a:solidFill>
            <a:srgbClr val="394E5F"/>
          </a:solidFill>
          <a:latin typeface="Calibri" pitchFamily="34" charset="0"/>
        </a:defRPr>
      </a:lvl2pPr>
      <a:lvl3pPr algn="ctr" rtl="0" eaLnBrk="0" fontAlgn="base" hangingPunct="0">
        <a:spcBef>
          <a:spcPct val="0"/>
        </a:spcBef>
        <a:spcAft>
          <a:spcPct val="0"/>
        </a:spcAft>
        <a:defRPr sz="4000">
          <a:solidFill>
            <a:srgbClr val="394E5F"/>
          </a:solidFill>
          <a:latin typeface="Calibri" pitchFamily="34" charset="0"/>
        </a:defRPr>
      </a:lvl3pPr>
      <a:lvl4pPr algn="ctr" rtl="0" eaLnBrk="0" fontAlgn="base" hangingPunct="0">
        <a:spcBef>
          <a:spcPct val="0"/>
        </a:spcBef>
        <a:spcAft>
          <a:spcPct val="0"/>
        </a:spcAft>
        <a:defRPr sz="4000">
          <a:solidFill>
            <a:srgbClr val="394E5F"/>
          </a:solidFill>
          <a:latin typeface="Calibri" pitchFamily="34" charset="0"/>
        </a:defRPr>
      </a:lvl4pPr>
      <a:lvl5pPr algn="ctr" rtl="0" eaLnBrk="0" fontAlgn="base" hangingPunct="0">
        <a:spcBef>
          <a:spcPct val="0"/>
        </a:spcBef>
        <a:spcAft>
          <a:spcPct val="0"/>
        </a:spcAft>
        <a:defRPr sz="4000">
          <a:solidFill>
            <a:srgbClr val="394E5F"/>
          </a:solidFill>
          <a:latin typeface="Calibri" pitchFamily="34" charset="0"/>
        </a:defRPr>
      </a:lvl5pPr>
      <a:lvl6pPr marL="457200" algn="ctr" rtl="0" eaLnBrk="1" fontAlgn="base" hangingPunct="1">
        <a:spcBef>
          <a:spcPct val="0"/>
        </a:spcBef>
        <a:spcAft>
          <a:spcPct val="0"/>
        </a:spcAft>
        <a:defRPr sz="4000">
          <a:solidFill>
            <a:srgbClr val="006633"/>
          </a:solidFill>
          <a:latin typeface="Verdana" pitchFamily="34" charset="0"/>
        </a:defRPr>
      </a:lvl6pPr>
      <a:lvl7pPr marL="914400" algn="ctr" rtl="0" eaLnBrk="1" fontAlgn="base" hangingPunct="1">
        <a:spcBef>
          <a:spcPct val="0"/>
        </a:spcBef>
        <a:spcAft>
          <a:spcPct val="0"/>
        </a:spcAft>
        <a:defRPr sz="4000">
          <a:solidFill>
            <a:srgbClr val="006633"/>
          </a:solidFill>
          <a:latin typeface="Verdana" pitchFamily="34" charset="0"/>
        </a:defRPr>
      </a:lvl7pPr>
      <a:lvl8pPr marL="1371600" algn="ctr" rtl="0" eaLnBrk="1" fontAlgn="base" hangingPunct="1">
        <a:spcBef>
          <a:spcPct val="0"/>
        </a:spcBef>
        <a:spcAft>
          <a:spcPct val="0"/>
        </a:spcAft>
        <a:defRPr sz="4000">
          <a:solidFill>
            <a:srgbClr val="006633"/>
          </a:solidFill>
          <a:latin typeface="Verdana" pitchFamily="34" charset="0"/>
        </a:defRPr>
      </a:lvl8pPr>
      <a:lvl9pPr marL="1828800" algn="ctr" rtl="0" eaLnBrk="1" fontAlgn="base" hangingPunct="1">
        <a:spcBef>
          <a:spcPct val="0"/>
        </a:spcBef>
        <a:spcAft>
          <a:spcPct val="0"/>
        </a:spcAft>
        <a:defRPr sz="4000">
          <a:solidFill>
            <a:srgbClr val="006633"/>
          </a:solidFill>
          <a:latin typeface="Verdana" pitchFamily="34" charset="0"/>
        </a:defRPr>
      </a:lvl9pPr>
    </p:titleStyle>
    <p:bodyStyle>
      <a:lvl1pPr marL="342900" indent="-342900" algn="l" rtl="0" eaLnBrk="0" fontAlgn="base" hangingPunct="0">
        <a:spcBef>
          <a:spcPct val="20000"/>
        </a:spcBef>
        <a:spcAft>
          <a:spcPct val="0"/>
        </a:spcAft>
        <a:buChar char="•"/>
        <a:defRPr sz="3200">
          <a:solidFill>
            <a:srgbClr val="394E5F"/>
          </a:solidFill>
          <a:latin typeface="+mn-lt"/>
          <a:ea typeface="+mn-ea"/>
          <a:cs typeface="+mn-cs"/>
        </a:defRPr>
      </a:lvl1pPr>
      <a:lvl2pPr marL="742950" indent="-285750" algn="l" rtl="0" eaLnBrk="0" fontAlgn="base" hangingPunct="0">
        <a:spcBef>
          <a:spcPct val="20000"/>
        </a:spcBef>
        <a:spcAft>
          <a:spcPct val="0"/>
        </a:spcAft>
        <a:buChar char="–"/>
        <a:defRPr sz="2800">
          <a:solidFill>
            <a:srgbClr val="394E5F"/>
          </a:solidFill>
          <a:latin typeface="+mn-lt"/>
        </a:defRPr>
      </a:lvl2pPr>
      <a:lvl3pPr marL="1143000" indent="-228600" algn="l" rtl="0" eaLnBrk="0" fontAlgn="base" hangingPunct="0">
        <a:spcBef>
          <a:spcPct val="20000"/>
        </a:spcBef>
        <a:spcAft>
          <a:spcPct val="0"/>
        </a:spcAft>
        <a:buChar char="•"/>
        <a:defRPr sz="2400">
          <a:solidFill>
            <a:srgbClr val="394E5F"/>
          </a:solidFill>
          <a:latin typeface="+mn-lt"/>
        </a:defRPr>
      </a:lvl3pPr>
      <a:lvl4pPr marL="1600200" indent="-228600" algn="l" rtl="0" eaLnBrk="0" fontAlgn="base" hangingPunct="0">
        <a:spcBef>
          <a:spcPct val="20000"/>
        </a:spcBef>
        <a:spcAft>
          <a:spcPct val="0"/>
        </a:spcAft>
        <a:buChar char="–"/>
        <a:defRPr sz="2000">
          <a:solidFill>
            <a:srgbClr val="394E5F"/>
          </a:solidFill>
          <a:latin typeface="+mn-lt"/>
        </a:defRPr>
      </a:lvl4pPr>
      <a:lvl5pPr marL="2057400" indent="-228600" algn="l" rtl="0" eaLnBrk="0" fontAlgn="base" hangingPunct="0">
        <a:spcBef>
          <a:spcPct val="20000"/>
        </a:spcBef>
        <a:spcAft>
          <a:spcPct val="0"/>
        </a:spcAft>
        <a:buChar char="»"/>
        <a:defRPr sz="2000">
          <a:solidFill>
            <a:srgbClr val="394E5F"/>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3" Type="http://schemas.openxmlformats.org/officeDocument/2006/relationships/hyperlink" Target="https://docs.legis.wisconsin.gov/document/statutes/subch.%20I%20of%20ch.%2077" TargetMode="External"/><Relationship Id="rId2" Type="http://schemas.openxmlformats.org/officeDocument/2006/relationships/hyperlink" Target="https://docs.legis.wisconsin.gov/document/statutes/28.11(8)(a)" TargetMode="External"/><Relationship Id="rId1" Type="http://schemas.openxmlformats.org/officeDocument/2006/relationships/slideLayout" Target="../slideLayouts/slideLayout14.xml"/><Relationship Id="rId5" Type="http://schemas.openxmlformats.org/officeDocument/2006/relationships/hyperlink" Target="https://docs.legis.wisconsin.gov/document/statutes/77.89(1)(a)" TargetMode="External"/><Relationship Id="rId4" Type="http://schemas.openxmlformats.org/officeDocument/2006/relationships/hyperlink" Target="https://docs.legis.wisconsin.gov/document/statutes/77.85"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docs.legis.wisconsin.gov/document/statutes/20.370(5)(bv)" TargetMode="External"/><Relationship Id="rId2" Type="http://schemas.openxmlformats.org/officeDocument/2006/relationships/hyperlink" Target="https://docs.legis.wisconsin.gov/document/statutes/28.11(8)(a)" TargetMode="Externa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hyperlink" Target="https://docs.legis.wisconsin.gov/document/statutes/20.370(5)(bv)" TargetMode="Externa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3" Type="http://schemas.openxmlformats.org/officeDocument/2006/relationships/hyperlink" Target="https://docs.legis.wisconsin.gov/document/statutes/77.885" TargetMode="External"/><Relationship Id="rId2" Type="http://schemas.openxmlformats.org/officeDocument/2006/relationships/hyperlink" Target="https://docs.legis.wisconsin.gov/document/statutes/20.370(5)(bv)" TargetMode="External"/><Relationship Id="rId1" Type="http://schemas.openxmlformats.org/officeDocument/2006/relationships/slideLayout" Target="../slideLayouts/slideLayout14.xml"/><Relationship Id="rId4" Type="http://schemas.openxmlformats.org/officeDocument/2006/relationships/hyperlink" Target="https://docs.legis.wisconsin.gov/document/statutes/77.84(2)"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D0DE0A62-31C0-4D59-91A7-3E2086346CF9}"/>
              </a:ext>
            </a:extLst>
          </p:cNvPr>
          <p:cNvSpPr>
            <a:spLocks noGrp="1" noChangeArrowheads="1"/>
          </p:cNvSpPr>
          <p:nvPr>
            <p:ph type="ctrTitle"/>
          </p:nvPr>
        </p:nvSpPr>
        <p:spPr/>
        <p:txBody>
          <a:bodyPr/>
          <a:lstStyle/>
          <a:p>
            <a:pPr eaLnBrk="1" hangingPunct="1"/>
            <a:r>
              <a:rPr lang="en-US" altLang="en-US" b="1"/>
              <a:t>Forestry Budget Updates</a:t>
            </a:r>
          </a:p>
        </p:txBody>
      </p:sp>
      <p:sp>
        <p:nvSpPr>
          <p:cNvPr id="9219" name="Rectangle 3">
            <a:extLst>
              <a:ext uri="{FF2B5EF4-FFF2-40B4-BE49-F238E27FC236}">
                <a16:creationId xmlns:a16="http://schemas.microsoft.com/office/drawing/2014/main" id="{084EB932-7C5B-465A-B4A0-3139B0243942}"/>
              </a:ext>
            </a:extLst>
          </p:cNvPr>
          <p:cNvSpPr>
            <a:spLocks noGrp="1" noChangeArrowheads="1"/>
          </p:cNvSpPr>
          <p:nvPr>
            <p:ph type="subTitle" idx="1"/>
          </p:nvPr>
        </p:nvSpPr>
        <p:spPr/>
        <p:txBody>
          <a:bodyPr/>
          <a:lstStyle/>
          <a:p>
            <a:pPr eaLnBrk="1" hangingPunct="1"/>
            <a:r>
              <a:rPr lang="en-US" altLang="en-US" sz="2400" b="1"/>
              <a:t>Council on Forestry</a:t>
            </a:r>
          </a:p>
          <a:p>
            <a:pPr eaLnBrk="1" hangingPunct="1"/>
            <a:r>
              <a:rPr lang="en-US" altLang="en-US" sz="2400" b="1"/>
              <a:t>March 23, 2018</a:t>
            </a:r>
          </a:p>
          <a:p>
            <a:pPr eaLnBrk="1" hangingPunct="1"/>
            <a:endParaRPr lang="en-US" altLang="en-US" sz="2400" b="1"/>
          </a:p>
          <a:p>
            <a:pPr eaLnBrk="1" hangingPunct="1"/>
            <a:r>
              <a:rPr lang="en-US" altLang="en-US" sz="2400" b="1"/>
              <a:t>Mike Warnke</a:t>
            </a:r>
          </a:p>
          <a:p>
            <a:pPr eaLnBrk="1" hangingPunct="1"/>
            <a:r>
              <a:rPr lang="en-US" altLang="en-US" sz="2400" b="1"/>
              <a:t>Forestry Deputy Division Administrator</a:t>
            </a:r>
          </a:p>
          <a:p>
            <a:pPr eaLnBrk="1" hangingPunct="1"/>
            <a:br>
              <a:rPr lang="en-US" altLang="en-US" sz="2400" b="1"/>
            </a:br>
            <a:endParaRPr lang="en-US" altLang="en-US" sz="2400"/>
          </a:p>
        </p:txBody>
      </p:sp>
      <p:sp>
        <p:nvSpPr>
          <p:cNvPr id="9220" name="Date Placeholder 1">
            <a:extLst>
              <a:ext uri="{FF2B5EF4-FFF2-40B4-BE49-F238E27FC236}">
                <a16:creationId xmlns:a16="http://schemas.microsoft.com/office/drawing/2014/main" id="{44E2EEF5-41EA-41DD-B4E2-049F531B9B4A}"/>
              </a:ext>
            </a:extLst>
          </p:cNvPr>
          <p:cNvSpPr>
            <a:spLocks noGrp="1"/>
          </p:cNvSpPr>
          <p:nvPr>
            <p:ph type="dt" sz="quarter" idx="10"/>
          </p:nvPr>
        </p:nvSpPr>
        <p:spPr>
          <a:noFill/>
        </p:spPr>
        <p:txBody>
          <a:bodyPr/>
          <a:lstStyle>
            <a:lvl1pPr>
              <a:spcBef>
                <a:spcPct val="20000"/>
              </a:spcBef>
              <a:buChar char="•"/>
              <a:defRPr sz="3200">
                <a:solidFill>
                  <a:srgbClr val="394E5F"/>
                </a:solidFill>
                <a:latin typeface="Calibri" panose="020F0502020204030204" pitchFamily="34" charset="0"/>
              </a:defRPr>
            </a:lvl1pPr>
            <a:lvl2pPr marL="742950" indent="-285750">
              <a:spcBef>
                <a:spcPct val="20000"/>
              </a:spcBef>
              <a:buChar char="–"/>
              <a:defRPr sz="2800">
                <a:solidFill>
                  <a:srgbClr val="394E5F"/>
                </a:solidFill>
                <a:latin typeface="Calibri" panose="020F0502020204030204" pitchFamily="34" charset="0"/>
              </a:defRPr>
            </a:lvl2pPr>
            <a:lvl3pPr marL="1143000" indent="-228600">
              <a:spcBef>
                <a:spcPct val="20000"/>
              </a:spcBef>
              <a:buChar char="•"/>
              <a:defRPr sz="2400">
                <a:solidFill>
                  <a:srgbClr val="394E5F"/>
                </a:solidFill>
                <a:latin typeface="Calibri" panose="020F0502020204030204" pitchFamily="34" charset="0"/>
              </a:defRPr>
            </a:lvl3pPr>
            <a:lvl4pPr marL="1600200" indent="-228600">
              <a:spcBef>
                <a:spcPct val="20000"/>
              </a:spcBef>
              <a:buChar char="–"/>
              <a:defRPr sz="2000">
                <a:solidFill>
                  <a:srgbClr val="394E5F"/>
                </a:solidFill>
                <a:latin typeface="Calibri" panose="020F0502020204030204" pitchFamily="34" charset="0"/>
              </a:defRPr>
            </a:lvl4pPr>
            <a:lvl5pPr marL="2057400" indent="-228600">
              <a:spcBef>
                <a:spcPct val="20000"/>
              </a:spcBef>
              <a:buChar char="»"/>
              <a:defRPr sz="2000">
                <a:solidFill>
                  <a:srgbClr val="394E5F"/>
                </a:solidFill>
                <a:latin typeface="Calibri" panose="020F0502020204030204" pitchFamily="34" charset="0"/>
              </a:defRPr>
            </a:lvl5pPr>
            <a:lvl6pPr marL="2514600" indent="-228600" eaLnBrk="0" fontAlgn="base" hangingPunct="0">
              <a:spcBef>
                <a:spcPct val="20000"/>
              </a:spcBef>
              <a:spcAft>
                <a:spcPct val="0"/>
              </a:spcAft>
              <a:buChar char="»"/>
              <a:defRPr sz="2000">
                <a:solidFill>
                  <a:srgbClr val="394E5F"/>
                </a:solidFill>
                <a:latin typeface="Calibri" panose="020F0502020204030204" pitchFamily="34" charset="0"/>
              </a:defRPr>
            </a:lvl6pPr>
            <a:lvl7pPr marL="2971800" indent="-228600" eaLnBrk="0" fontAlgn="base" hangingPunct="0">
              <a:spcBef>
                <a:spcPct val="20000"/>
              </a:spcBef>
              <a:spcAft>
                <a:spcPct val="0"/>
              </a:spcAft>
              <a:buChar char="»"/>
              <a:defRPr sz="2000">
                <a:solidFill>
                  <a:srgbClr val="394E5F"/>
                </a:solidFill>
                <a:latin typeface="Calibri" panose="020F0502020204030204" pitchFamily="34" charset="0"/>
              </a:defRPr>
            </a:lvl7pPr>
            <a:lvl8pPr marL="3429000" indent="-228600" eaLnBrk="0" fontAlgn="base" hangingPunct="0">
              <a:spcBef>
                <a:spcPct val="20000"/>
              </a:spcBef>
              <a:spcAft>
                <a:spcPct val="0"/>
              </a:spcAft>
              <a:buChar char="»"/>
              <a:defRPr sz="2000">
                <a:solidFill>
                  <a:srgbClr val="394E5F"/>
                </a:solidFill>
                <a:latin typeface="Calibri" panose="020F0502020204030204" pitchFamily="34" charset="0"/>
              </a:defRPr>
            </a:lvl8pPr>
            <a:lvl9pPr marL="3886200" indent="-228600" eaLnBrk="0" fontAlgn="base" hangingPunct="0">
              <a:spcBef>
                <a:spcPct val="20000"/>
              </a:spcBef>
              <a:spcAft>
                <a:spcPct val="0"/>
              </a:spcAft>
              <a:buChar char="»"/>
              <a:defRPr sz="2000">
                <a:solidFill>
                  <a:srgbClr val="394E5F"/>
                </a:solidFill>
                <a:latin typeface="Calibri" panose="020F0502020204030204" pitchFamily="34" charset="0"/>
              </a:defRPr>
            </a:lvl9pPr>
          </a:lstStyle>
          <a:p>
            <a:pPr>
              <a:spcBef>
                <a:spcPct val="0"/>
              </a:spcBef>
              <a:buFontTx/>
              <a:buNone/>
            </a:pPr>
            <a:fld id="{E7190C04-8353-4CC1-94E4-005C73571E87}" type="datetime1">
              <a:rPr lang="en-US" altLang="en-US" sz="1000" smtClean="0">
                <a:solidFill>
                  <a:srgbClr val="808080"/>
                </a:solidFill>
                <a:latin typeface="Arial" panose="020B0604020202020204" pitchFamily="34" charset="0"/>
              </a:rPr>
              <a:pPr>
                <a:spcBef>
                  <a:spcPct val="0"/>
                </a:spcBef>
                <a:buFontTx/>
                <a:buNone/>
              </a:pPr>
              <a:t>3/27/2018</a:t>
            </a:fld>
            <a:endParaRPr lang="en-US" altLang="en-US" sz="1000">
              <a:solidFill>
                <a:srgbClr val="808080"/>
              </a:solidFill>
              <a:latin typeface="Arial" panose="020B0604020202020204" pitchFamily="34" charset="0"/>
            </a:endParaRPr>
          </a:p>
        </p:txBody>
      </p:sp>
      <p:sp>
        <p:nvSpPr>
          <p:cNvPr id="9221" name="Slide Number Placeholder 2">
            <a:extLst>
              <a:ext uri="{FF2B5EF4-FFF2-40B4-BE49-F238E27FC236}">
                <a16:creationId xmlns:a16="http://schemas.microsoft.com/office/drawing/2014/main" id="{17F0C316-5170-4BC8-9C5C-46AFC1717404}"/>
              </a:ext>
            </a:extLst>
          </p:cNvPr>
          <p:cNvSpPr>
            <a:spLocks noGrp="1"/>
          </p:cNvSpPr>
          <p:nvPr>
            <p:ph type="sldNum" sz="quarter" idx="11"/>
          </p:nvPr>
        </p:nvSpPr>
        <p:spPr>
          <a:noFill/>
        </p:spPr>
        <p:txBody>
          <a:bodyPr/>
          <a:lstStyle>
            <a:lvl1pPr>
              <a:spcBef>
                <a:spcPct val="20000"/>
              </a:spcBef>
              <a:buChar char="•"/>
              <a:defRPr sz="3200">
                <a:solidFill>
                  <a:srgbClr val="394E5F"/>
                </a:solidFill>
                <a:latin typeface="Calibri" panose="020F0502020204030204" pitchFamily="34" charset="0"/>
              </a:defRPr>
            </a:lvl1pPr>
            <a:lvl2pPr marL="742950" indent="-285750">
              <a:spcBef>
                <a:spcPct val="20000"/>
              </a:spcBef>
              <a:buChar char="–"/>
              <a:defRPr sz="2800">
                <a:solidFill>
                  <a:srgbClr val="394E5F"/>
                </a:solidFill>
                <a:latin typeface="Calibri" panose="020F0502020204030204" pitchFamily="34" charset="0"/>
              </a:defRPr>
            </a:lvl2pPr>
            <a:lvl3pPr marL="1143000" indent="-228600">
              <a:spcBef>
                <a:spcPct val="20000"/>
              </a:spcBef>
              <a:buChar char="•"/>
              <a:defRPr sz="2400">
                <a:solidFill>
                  <a:srgbClr val="394E5F"/>
                </a:solidFill>
                <a:latin typeface="Calibri" panose="020F0502020204030204" pitchFamily="34" charset="0"/>
              </a:defRPr>
            </a:lvl3pPr>
            <a:lvl4pPr marL="1600200" indent="-228600">
              <a:spcBef>
                <a:spcPct val="20000"/>
              </a:spcBef>
              <a:buChar char="–"/>
              <a:defRPr sz="2000">
                <a:solidFill>
                  <a:srgbClr val="394E5F"/>
                </a:solidFill>
                <a:latin typeface="Calibri" panose="020F0502020204030204" pitchFamily="34" charset="0"/>
              </a:defRPr>
            </a:lvl4pPr>
            <a:lvl5pPr marL="2057400" indent="-228600">
              <a:spcBef>
                <a:spcPct val="20000"/>
              </a:spcBef>
              <a:buChar char="»"/>
              <a:defRPr sz="2000">
                <a:solidFill>
                  <a:srgbClr val="394E5F"/>
                </a:solidFill>
                <a:latin typeface="Calibri" panose="020F0502020204030204" pitchFamily="34" charset="0"/>
              </a:defRPr>
            </a:lvl5pPr>
            <a:lvl6pPr marL="2514600" indent="-228600" eaLnBrk="0" fontAlgn="base" hangingPunct="0">
              <a:spcBef>
                <a:spcPct val="20000"/>
              </a:spcBef>
              <a:spcAft>
                <a:spcPct val="0"/>
              </a:spcAft>
              <a:buChar char="»"/>
              <a:defRPr sz="2000">
                <a:solidFill>
                  <a:srgbClr val="394E5F"/>
                </a:solidFill>
                <a:latin typeface="Calibri" panose="020F0502020204030204" pitchFamily="34" charset="0"/>
              </a:defRPr>
            </a:lvl6pPr>
            <a:lvl7pPr marL="2971800" indent="-228600" eaLnBrk="0" fontAlgn="base" hangingPunct="0">
              <a:spcBef>
                <a:spcPct val="20000"/>
              </a:spcBef>
              <a:spcAft>
                <a:spcPct val="0"/>
              </a:spcAft>
              <a:buChar char="»"/>
              <a:defRPr sz="2000">
                <a:solidFill>
                  <a:srgbClr val="394E5F"/>
                </a:solidFill>
                <a:latin typeface="Calibri" panose="020F0502020204030204" pitchFamily="34" charset="0"/>
              </a:defRPr>
            </a:lvl7pPr>
            <a:lvl8pPr marL="3429000" indent="-228600" eaLnBrk="0" fontAlgn="base" hangingPunct="0">
              <a:spcBef>
                <a:spcPct val="20000"/>
              </a:spcBef>
              <a:spcAft>
                <a:spcPct val="0"/>
              </a:spcAft>
              <a:buChar char="»"/>
              <a:defRPr sz="2000">
                <a:solidFill>
                  <a:srgbClr val="394E5F"/>
                </a:solidFill>
                <a:latin typeface="Calibri" panose="020F0502020204030204" pitchFamily="34" charset="0"/>
              </a:defRPr>
            </a:lvl8pPr>
            <a:lvl9pPr marL="3886200" indent="-228600" eaLnBrk="0" fontAlgn="base" hangingPunct="0">
              <a:spcBef>
                <a:spcPct val="20000"/>
              </a:spcBef>
              <a:spcAft>
                <a:spcPct val="0"/>
              </a:spcAft>
              <a:buChar char="»"/>
              <a:defRPr sz="2000">
                <a:solidFill>
                  <a:srgbClr val="394E5F"/>
                </a:solidFill>
                <a:latin typeface="Calibri" panose="020F0502020204030204" pitchFamily="34" charset="0"/>
              </a:defRPr>
            </a:lvl9pPr>
          </a:lstStyle>
          <a:p>
            <a:pPr>
              <a:spcBef>
                <a:spcPct val="0"/>
              </a:spcBef>
              <a:buFontTx/>
              <a:buNone/>
            </a:pPr>
            <a:fld id="{89036B01-0EA3-4099-B45F-1368AA4B1C56}" type="slidenum">
              <a:rPr lang="en-US" altLang="en-US" sz="1000" smtClean="0">
                <a:solidFill>
                  <a:srgbClr val="808080"/>
                </a:solidFill>
                <a:latin typeface="Arial" panose="020B0604020202020204" pitchFamily="34" charset="0"/>
              </a:rPr>
              <a:pPr>
                <a:spcBef>
                  <a:spcPct val="0"/>
                </a:spcBef>
                <a:buFontTx/>
                <a:buNone/>
              </a:pPr>
              <a:t>1</a:t>
            </a:fld>
            <a:endParaRPr lang="en-US" altLang="en-US" sz="1000">
              <a:solidFill>
                <a:srgbClr val="808080"/>
              </a:solidFill>
              <a:latin typeface="Arial" panose="020B0604020202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B4C55699-8910-4949-B095-1407CA2B29FB}"/>
              </a:ext>
            </a:extLst>
          </p:cNvPr>
          <p:cNvSpPr>
            <a:spLocks noGrp="1" noChangeArrowheads="1"/>
          </p:cNvSpPr>
          <p:nvPr>
            <p:ph type="title"/>
          </p:nvPr>
        </p:nvSpPr>
        <p:spPr/>
        <p:txBody>
          <a:bodyPr/>
          <a:lstStyle/>
          <a:p>
            <a:r>
              <a:rPr lang="en-US" altLang="en-US"/>
              <a:t>Budget Discussion -Expenditures</a:t>
            </a:r>
          </a:p>
        </p:txBody>
      </p:sp>
      <p:sp>
        <p:nvSpPr>
          <p:cNvPr id="19459" name="Date Placeholder 3">
            <a:extLst>
              <a:ext uri="{FF2B5EF4-FFF2-40B4-BE49-F238E27FC236}">
                <a16:creationId xmlns:a16="http://schemas.microsoft.com/office/drawing/2014/main" id="{486E655C-3AD5-48E0-A4B0-7A6DFB286382}"/>
              </a:ext>
            </a:extLst>
          </p:cNvPr>
          <p:cNvSpPr>
            <a:spLocks noGrp="1"/>
          </p:cNvSpPr>
          <p:nvPr>
            <p:ph type="dt" sz="quarter" idx="10"/>
          </p:nvPr>
        </p:nvSpPr>
        <p:spPr>
          <a:noFill/>
        </p:spPr>
        <p:txBody>
          <a:bodyPr/>
          <a:lstStyle>
            <a:lvl1pPr>
              <a:spcBef>
                <a:spcPct val="20000"/>
              </a:spcBef>
              <a:buChar char="•"/>
              <a:defRPr sz="3200">
                <a:solidFill>
                  <a:srgbClr val="394E5F"/>
                </a:solidFill>
                <a:latin typeface="Calibri" panose="020F0502020204030204" pitchFamily="34" charset="0"/>
              </a:defRPr>
            </a:lvl1pPr>
            <a:lvl2pPr marL="742950" indent="-285750">
              <a:spcBef>
                <a:spcPct val="20000"/>
              </a:spcBef>
              <a:buChar char="–"/>
              <a:defRPr sz="2800">
                <a:solidFill>
                  <a:srgbClr val="394E5F"/>
                </a:solidFill>
                <a:latin typeface="Calibri" panose="020F0502020204030204" pitchFamily="34" charset="0"/>
              </a:defRPr>
            </a:lvl2pPr>
            <a:lvl3pPr marL="1143000" indent="-228600">
              <a:spcBef>
                <a:spcPct val="20000"/>
              </a:spcBef>
              <a:buChar char="•"/>
              <a:defRPr sz="2400">
                <a:solidFill>
                  <a:srgbClr val="394E5F"/>
                </a:solidFill>
                <a:latin typeface="Calibri" panose="020F0502020204030204" pitchFamily="34" charset="0"/>
              </a:defRPr>
            </a:lvl3pPr>
            <a:lvl4pPr marL="1600200" indent="-228600">
              <a:spcBef>
                <a:spcPct val="20000"/>
              </a:spcBef>
              <a:buChar char="–"/>
              <a:defRPr sz="2000">
                <a:solidFill>
                  <a:srgbClr val="394E5F"/>
                </a:solidFill>
                <a:latin typeface="Calibri" panose="020F0502020204030204" pitchFamily="34" charset="0"/>
              </a:defRPr>
            </a:lvl4pPr>
            <a:lvl5pPr marL="2057400" indent="-228600">
              <a:spcBef>
                <a:spcPct val="20000"/>
              </a:spcBef>
              <a:buChar char="»"/>
              <a:defRPr sz="2000">
                <a:solidFill>
                  <a:srgbClr val="394E5F"/>
                </a:solidFill>
                <a:latin typeface="Calibri" panose="020F0502020204030204" pitchFamily="34" charset="0"/>
              </a:defRPr>
            </a:lvl5pPr>
            <a:lvl6pPr marL="2514600" indent="-228600" eaLnBrk="0" fontAlgn="base" hangingPunct="0">
              <a:spcBef>
                <a:spcPct val="20000"/>
              </a:spcBef>
              <a:spcAft>
                <a:spcPct val="0"/>
              </a:spcAft>
              <a:buChar char="»"/>
              <a:defRPr sz="2000">
                <a:solidFill>
                  <a:srgbClr val="394E5F"/>
                </a:solidFill>
                <a:latin typeface="Calibri" panose="020F0502020204030204" pitchFamily="34" charset="0"/>
              </a:defRPr>
            </a:lvl6pPr>
            <a:lvl7pPr marL="2971800" indent="-228600" eaLnBrk="0" fontAlgn="base" hangingPunct="0">
              <a:spcBef>
                <a:spcPct val="20000"/>
              </a:spcBef>
              <a:spcAft>
                <a:spcPct val="0"/>
              </a:spcAft>
              <a:buChar char="»"/>
              <a:defRPr sz="2000">
                <a:solidFill>
                  <a:srgbClr val="394E5F"/>
                </a:solidFill>
                <a:latin typeface="Calibri" panose="020F0502020204030204" pitchFamily="34" charset="0"/>
              </a:defRPr>
            </a:lvl7pPr>
            <a:lvl8pPr marL="3429000" indent="-228600" eaLnBrk="0" fontAlgn="base" hangingPunct="0">
              <a:spcBef>
                <a:spcPct val="20000"/>
              </a:spcBef>
              <a:spcAft>
                <a:spcPct val="0"/>
              </a:spcAft>
              <a:buChar char="»"/>
              <a:defRPr sz="2000">
                <a:solidFill>
                  <a:srgbClr val="394E5F"/>
                </a:solidFill>
                <a:latin typeface="Calibri" panose="020F0502020204030204" pitchFamily="34" charset="0"/>
              </a:defRPr>
            </a:lvl8pPr>
            <a:lvl9pPr marL="3886200" indent="-228600" eaLnBrk="0" fontAlgn="base" hangingPunct="0">
              <a:spcBef>
                <a:spcPct val="20000"/>
              </a:spcBef>
              <a:spcAft>
                <a:spcPct val="0"/>
              </a:spcAft>
              <a:buChar char="»"/>
              <a:defRPr sz="2000">
                <a:solidFill>
                  <a:srgbClr val="394E5F"/>
                </a:solidFill>
                <a:latin typeface="Calibri" panose="020F0502020204030204" pitchFamily="34" charset="0"/>
              </a:defRPr>
            </a:lvl9pPr>
          </a:lstStyle>
          <a:p>
            <a:pPr>
              <a:spcBef>
                <a:spcPct val="0"/>
              </a:spcBef>
              <a:buFontTx/>
              <a:buNone/>
            </a:pPr>
            <a:fld id="{4DC7251D-B50B-42EC-8666-8407A21C9DBE}" type="datetime1">
              <a:rPr lang="en-US" altLang="en-US" sz="1000" smtClean="0">
                <a:solidFill>
                  <a:srgbClr val="808080"/>
                </a:solidFill>
                <a:latin typeface="Arial" panose="020B0604020202020204" pitchFamily="34" charset="0"/>
              </a:rPr>
              <a:pPr>
                <a:spcBef>
                  <a:spcPct val="0"/>
                </a:spcBef>
                <a:buFontTx/>
                <a:buNone/>
              </a:pPr>
              <a:t>3/27/2018</a:t>
            </a:fld>
            <a:endParaRPr lang="en-US" altLang="en-US" sz="1000">
              <a:solidFill>
                <a:srgbClr val="808080"/>
              </a:solidFill>
              <a:latin typeface="Arial" panose="020B0604020202020204" pitchFamily="34" charset="0"/>
            </a:endParaRPr>
          </a:p>
        </p:txBody>
      </p:sp>
      <p:sp>
        <p:nvSpPr>
          <p:cNvPr id="19460" name="Footer Placeholder 4">
            <a:extLst>
              <a:ext uri="{FF2B5EF4-FFF2-40B4-BE49-F238E27FC236}">
                <a16:creationId xmlns:a16="http://schemas.microsoft.com/office/drawing/2014/main" id="{EC3586FB-CA71-4330-83D4-E097DD3EDE6F}"/>
              </a:ext>
            </a:extLst>
          </p:cNvPr>
          <p:cNvSpPr>
            <a:spLocks noGrp="1"/>
          </p:cNvSpPr>
          <p:nvPr>
            <p:ph type="ftr" sz="quarter" idx="11"/>
          </p:nvPr>
        </p:nvSpPr>
        <p:spPr>
          <a:noFill/>
        </p:spPr>
        <p:txBody>
          <a:bodyPr/>
          <a:lstStyle>
            <a:lvl1pPr>
              <a:spcBef>
                <a:spcPct val="20000"/>
              </a:spcBef>
              <a:buChar char="•"/>
              <a:defRPr sz="3200">
                <a:solidFill>
                  <a:srgbClr val="394E5F"/>
                </a:solidFill>
                <a:latin typeface="Calibri" panose="020F0502020204030204" pitchFamily="34" charset="0"/>
              </a:defRPr>
            </a:lvl1pPr>
            <a:lvl2pPr marL="742950" indent="-285750">
              <a:spcBef>
                <a:spcPct val="20000"/>
              </a:spcBef>
              <a:buChar char="–"/>
              <a:defRPr sz="2800">
                <a:solidFill>
                  <a:srgbClr val="394E5F"/>
                </a:solidFill>
                <a:latin typeface="Calibri" panose="020F0502020204030204" pitchFamily="34" charset="0"/>
              </a:defRPr>
            </a:lvl2pPr>
            <a:lvl3pPr marL="1143000" indent="-228600">
              <a:spcBef>
                <a:spcPct val="20000"/>
              </a:spcBef>
              <a:buChar char="•"/>
              <a:defRPr sz="2400">
                <a:solidFill>
                  <a:srgbClr val="394E5F"/>
                </a:solidFill>
                <a:latin typeface="Calibri" panose="020F0502020204030204" pitchFamily="34" charset="0"/>
              </a:defRPr>
            </a:lvl3pPr>
            <a:lvl4pPr marL="1600200" indent="-228600">
              <a:spcBef>
                <a:spcPct val="20000"/>
              </a:spcBef>
              <a:buChar char="–"/>
              <a:defRPr sz="2000">
                <a:solidFill>
                  <a:srgbClr val="394E5F"/>
                </a:solidFill>
                <a:latin typeface="Calibri" panose="020F0502020204030204" pitchFamily="34" charset="0"/>
              </a:defRPr>
            </a:lvl4pPr>
            <a:lvl5pPr marL="2057400" indent="-228600">
              <a:spcBef>
                <a:spcPct val="20000"/>
              </a:spcBef>
              <a:buChar char="»"/>
              <a:defRPr sz="2000">
                <a:solidFill>
                  <a:srgbClr val="394E5F"/>
                </a:solidFill>
                <a:latin typeface="Calibri" panose="020F0502020204030204" pitchFamily="34" charset="0"/>
              </a:defRPr>
            </a:lvl5pPr>
            <a:lvl6pPr marL="2514600" indent="-228600" eaLnBrk="0" fontAlgn="base" hangingPunct="0">
              <a:spcBef>
                <a:spcPct val="20000"/>
              </a:spcBef>
              <a:spcAft>
                <a:spcPct val="0"/>
              </a:spcAft>
              <a:buChar char="»"/>
              <a:defRPr sz="2000">
                <a:solidFill>
                  <a:srgbClr val="394E5F"/>
                </a:solidFill>
                <a:latin typeface="Calibri" panose="020F0502020204030204" pitchFamily="34" charset="0"/>
              </a:defRPr>
            </a:lvl6pPr>
            <a:lvl7pPr marL="2971800" indent="-228600" eaLnBrk="0" fontAlgn="base" hangingPunct="0">
              <a:spcBef>
                <a:spcPct val="20000"/>
              </a:spcBef>
              <a:spcAft>
                <a:spcPct val="0"/>
              </a:spcAft>
              <a:buChar char="»"/>
              <a:defRPr sz="2000">
                <a:solidFill>
                  <a:srgbClr val="394E5F"/>
                </a:solidFill>
                <a:latin typeface="Calibri" panose="020F0502020204030204" pitchFamily="34" charset="0"/>
              </a:defRPr>
            </a:lvl7pPr>
            <a:lvl8pPr marL="3429000" indent="-228600" eaLnBrk="0" fontAlgn="base" hangingPunct="0">
              <a:spcBef>
                <a:spcPct val="20000"/>
              </a:spcBef>
              <a:spcAft>
                <a:spcPct val="0"/>
              </a:spcAft>
              <a:buChar char="»"/>
              <a:defRPr sz="2000">
                <a:solidFill>
                  <a:srgbClr val="394E5F"/>
                </a:solidFill>
                <a:latin typeface="Calibri" panose="020F0502020204030204" pitchFamily="34" charset="0"/>
              </a:defRPr>
            </a:lvl8pPr>
            <a:lvl9pPr marL="3886200" indent="-228600" eaLnBrk="0" fontAlgn="base" hangingPunct="0">
              <a:spcBef>
                <a:spcPct val="20000"/>
              </a:spcBef>
              <a:spcAft>
                <a:spcPct val="0"/>
              </a:spcAft>
              <a:buChar char="»"/>
              <a:defRPr sz="2000">
                <a:solidFill>
                  <a:srgbClr val="394E5F"/>
                </a:solidFill>
                <a:latin typeface="Calibri" panose="020F0502020204030204" pitchFamily="34" charset="0"/>
              </a:defRPr>
            </a:lvl9pPr>
          </a:lstStyle>
          <a:p>
            <a:pPr>
              <a:spcBef>
                <a:spcPct val="0"/>
              </a:spcBef>
              <a:buFontTx/>
              <a:buNone/>
            </a:pPr>
            <a:r>
              <a:rPr lang="en-US" altLang="en-US" sz="1000">
                <a:solidFill>
                  <a:srgbClr val="808080"/>
                </a:solidFill>
                <a:latin typeface="Arial" panose="020B0604020202020204" pitchFamily="34" charset="0"/>
              </a:rPr>
              <a:t>The Division of Forestry works in partnership to protect and sustainably manage Wisconsin's forests</a:t>
            </a:r>
          </a:p>
        </p:txBody>
      </p:sp>
      <p:sp>
        <p:nvSpPr>
          <p:cNvPr id="19461" name="Slide Number Placeholder 5">
            <a:extLst>
              <a:ext uri="{FF2B5EF4-FFF2-40B4-BE49-F238E27FC236}">
                <a16:creationId xmlns:a16="http://schemas.microsoft.com/office/drawing/2014/main" id="{C2558F69-1EB6-40EE-8F29-7DFCBBEA3E5E}"/>
              </a:ext>
            </a:extLst>
          </p:cNvPr>
          <p:cNvSpPr>
            <a:spLocks noGrp="1"/>
          </p:cNvSpPr>
          <p:nvPr>
            <p:ph type="sldNum" sz="quarter" idx="12"/>
          </p:nvPr>
        </p:nvSpPr>
        <p:spPr>
          <a:noFill/>
        </p:spPr>
        <p:txBody>
          <a:bodyPr/>
          <a:lstStyle>
            <a:lvl1pPr>
              <a:spcBef>
                <a:spcPct val="20000"/>
              </a:spcBef>
              <a:buChar char="•"/>
              <a:defRPr sz="3200">
                <a:solidFill>
                  <a:srgbClr val="394E5F"/>
                </a:solidFill>
                <a:latin typeface="Calibri" panose="020F0502020204030204" pitchFamily="34" charset="0"/>
              </a:defRPr>
            </a:lvl1pPr>
            <a:lvl2pPr marL="742950" indent="-285750">
              <a:spcBef>
                <a:spcPct val="20000"/>
              </a:spcBef>
              <a:buChar char="–"/>
              <a:defRPr sz="2800">
                <a:solidFill>
                  <a:srgbClr val="394E5F"/>
                </a:solidFill>
                <a:latin typeface="Calibri" panose="020F0502020204030204" pitchFamily="34" charset="0"/>
              </a:defRPr>
            </a:lvl2pPr>
            <a:lvl3pPr marL="1143000" indent="-228600">
              <a:spcBef>
                <a:spcPct val="20000"/>
              </a:spcBef>
              <a:buChar char="•"/>
              <a:defRPr sz="2400">
                <a:solidFill>
                  <a:srgbClr val="394E5F"/>
                </a:solidFill>
                <a:latin typeface="Calibri" panose="020F0502020204030204" pitchFamily="34" charset="0"/>
              </a:defRPr>
            </a:lvl3pPr>
            <a:lvl4pPr marL="1600200" indent="-228600">
              <a:spcBef>
                <a:spcPct val="20000"/>
              </a:spcBef>
              <a:buChar char="–"/>
              <a:defRPr sz="2000">
                <a:solidFill>
                  <a:srgbClr val="394E5F"/>
                </a:solidFill>
                <a:latin typeface="Calibri" panose="020F0502020204030204" pitchFamily="34" charset="0"/>
              </a:defRPr>
            </a:lvl4pPr>
            <a:lvl5pPr marL="2057400" indent="-228600">
              <a:spcBef>
                <a:spcPct val="20000"/>
              </a:spcBef>
              <a:buChar char="»"/>
              <a:defRPr sz="2000">
                <a:solidFill>
                  <a:srgbClr val="394E5F"/>
                </a:solidFill>
                <a:latin typeface="Calibri" panose="020F0502020204030204" pitchFamily="34" charset="0"/>
              </a:defRPr>
            </a:lvl5pPr>
            <a:lvl6pPr marL="2514600" indent="-228600" eaLnBrk="0" fontAlgn="base" hangingPunct="0">
              <a:spcBef>
                <a:spcPct val="20000"/>
              </a:spcBef>
              <a:spcAft>
                <a:spcPct val="0"/>
              </a:spcAft>
              <a:buChar char="»"/>
              <a:defRPr sz="2000">
                <a:solidFill>
                  <a:srgbClr val="394E5F"/>
                </a:solidFill>
                <a:latin typeface="Calibri" panose="020F0502020204030204" pitchFamily="34" charset="0"/>
              </a:defRPr>
            </a:lvl6pPr>
            <a:lvl7pPr marL="2971800" indent="-228600" eaLnBrk="0" fontAlgn="base" hangingPunct="0">
              <a:spcBef>
                <a:spcPct val="20000"/>
              </a:spcBef>
              <a:spcAft>
                <a:spcPct val="0"/>
              </a:spcAft>
              <a:buChar char="»"/>
              <a:defRPr sz="2000">
                <a:solidFill>
                  <a:srgbClr val="394E5F"/>
                </a:solidFill>
                <a:latin typeface="Calibri" panose="020F0502020204030204" pitchFamily="34" charset="0"/>
              </a:defRPr>
            </a:lvl7pPr>
            <a:lvl8pPr marL="3429000" indent="-228600" eaLnBrk="0" fontAlgn="base" hangingPunct="0">
              <a:spcBef>
                <a:spcPct val="20000"/>
              </a:spcBef>
              <a:spcAft>
                <a:spcPct val="0"/>
              </a:spcAft>
              <a:buChar char="»"/>
              <a:defRPr sz="2000">
                <a:solidFill>
                  <a:srgbClr val="394E5F"/>
                </a:solidFill>
                <a:latin typeface="Calibri" panose="020F0502020204030204" pitchFamily="34" charset="0"/>
              </a:defRPr>
            </a:lvl8pPr>
            <a:lvl9pPr marL="3886200" indent="-228600" eaLnBrk="0" fontAlgn="base" hangingPunct="0">
              <a:spcBef>
                <a:spcPct val="20000"/>
              </a:spcBef>
              <a:spcAft>
                <a:spcPct val="0"/>
              </a:spcAft>
              <a:buChar char="»"/>
              <a:defRPr sz="2000">
                <a:solidFill>
                  <a:srgbClr val="394E5F"/>
                </a:solidFill>
                <a:latin typeface="Calibri" panose="020F0502020204030204" pitchFamily="34" charset="0"/>
              </a:defRPr>
            </a:lvl9pPr>
          </a:lstStyle>
          <a:p>
            <a:pPr>
              <a:spcBef>
                <a:spcPct val="0"/>
              </a:spcBef>
              <a:buFontTx/>
              <a:buNone/>
            </a:pPr>
            <a:fld id="{15BFE94D-740A-4B75-87B1-CDAACCF39C36}" type="slidenum">
              <a:rPr lang="en-US" altLang="en-US" sz="1000" smtClean="0">
                <a:solidFill>
                  <a:srgbClr val="808080"/>
                </a:solidFill>
                <a:latin typeface="Arial" panose="020B0604020202020204" pitchFamily="34" charset="0"/>
              </a:rPr>
              <a:pPr>
                <a:spcBef>
                  <a:spcPct val="0"/>
                </a:spcBef>
                <a:buFontTx/>
                <a:buNone/>
              </a:pPr>
              <a:t>10</a:t>
            </a:fld>
            <a:endParaRPr lang="en-US" altLang="en-US" sz="1000">
              <a:solidFill>
                <a:srgbClr val="808080"/>
              </a:solidFill>
              <a:latin typeface="Arial" panose="020B0604020202020204" pitchFamily="34" charset="0"/>
            </a:endParaRPr>
          </a:p>
        </p:txBody>
      </p:sp>
      <p:pic>
        <p:nvPicPr>
          <p:cNvPr id="19462" name="Content Placeholder 2">
            <a:extLst>
              <a:ext uri="{FF2B5EF4-FFF2-40B4-BE49-F238E27FC236}">
                <a16:creationId xmlns:a16="http://schemas.microsoft.com/office/drawing/2014/main" id="{9CC99D5A-1D9B-43C1-818E-9372F55A6299}"/>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333500" y="1447800"/>
            <a:ext cx="6134100" cy="4832350"/>
          </a:xfrm>
        </p:spPr>
      </p:pic>
      <p:sp>
        <p:nvSpPr>
          <p:cNvPr id="8" name="Arrow: Right 7">
            <a:extLst>
              <a:ext uri="{FF2B5EF4-FFF2-40B4-BE49-F238E27FC236}">
                <a16:creationId xmlns:a16="http://schemas.microsoft.com/office/drawing/2014/main" id="{29AF94BD-60D7-4315-91D0-64D889087D93}"/>
              </a:ext>
            </a:extLst>
          </p:cNvPr>
          <p:cNvSpPr/>
          <p:nvPr/>
        </p:nvSpPr>
        <p:spPr>
          <a:xfrm>
            <a:off x="3352800" y="3962400"/>
            <a:ext cx="977900" cy="4841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EC820047-81AB-4FD2-9924-F8329BE531EC}"/>
              </a:ext>
            </a:extLst>
          </p:cNvPr>
          <p:cNvSpPr>
            <a:spLocks noGrp="1" noChangeArrowheads="1"/>
          </p:cNvSpPr>
          <p:nvPr>
            <p:ph type="title"/>
          </p:nvPr>
        </p:nvSpPr>
        <p:spPr/>
        <p:txBody>
          <a:bodyPr/>
          <a:lstStyle/>
          <a:p>
            <a:r>
              <a:rPr lang="en-US" altLang="en-US"/>
              <a:t>Budget Discussion -Expenditures</a:t>
            </a:r>
          </a:p>
        </p:txBody>
      </p:sp>
      <p:sp>
        <p:nvSpPr>
          <p:cNvPr id="3" name="Content Placeholder 2">
            <a:extLst>
              <a:ext uri="{FF2B5EF4-FFF2-40B4-BE49-F238E27FC236}">
                <a16:creationId xmlns:a16="http://schemas.microsoft.com/office/drawing/2014/main" id="{2180F14C-495F-4808-9F47-56E34572EC57}"/>
              </a:ext>
            </a:extLst>
          </p:cNvPr>
          <p:cNvSpPr>
            <a:spLocks noGrp="1"/>
          </p:cNvSpPr>
          <p:nvPr>
            <p:ph idx="1"/>
          </p:nvPr>
        </p:nvSpPr>
        <p:spPr/>
        <p:txBody>
          <a:bodyPr>
            <a:normAutofit fontScale="92500" lnSpcReduction="10000"/>
          </a:bodyPr>
          <a:lstStyle/>
          <a:p>
            <a:pPr marL="0" indent="0">
              <a:buFontTx/>
              <a:buNone/>
              <a:defRPr/>
            </a:pPr>
            <a:r>
              <a:rPr lang="en-US" sz="3500" dirty="0"/>
              <a:t>Let's get in to the details  (kind of)</a:t>
            </a:r>
          </a:p>
          <a:p>
            <a:pPr>
              <a:defRPr/>
            </a:pPr>
            <a:r>
              <a:rPr lang="en-US" sz="3000" dirty="0"/>
              <a:t>County Forest FCL and MFL $1,416,400….AKA</a:t>
            </a:r>
          </a:p>
          <a:p>
            <a:pPr marL="400050" lvl="1" indent="0">
              <a:buFontTx/>
              <a:buNone/>
              <a:defRPr/>
            </a:pPr>
            <a:r>
              <a:rPr lang="en-US" sz="3000" dirty="0"/>
              <a:t>Ch 20.370 5(</a:t>
            </a:r>
            <a:r>
              <a:rPr lang="en-US" sz="3000" dirty="0" err="1"/>
              <a:t>bv</a:t>
            </a:r>
            <a:r>
              <a:rPr lang="en-US" sz="3000" dirty="0"/>
              <a:t>) Resource Aids- CF, FCL &amp; MFL $1,416,400 (in the “schedule” 20.005)</a:t>
            </a:r>
          </a:p>
          <a:p>
            <a:pPr>
              <a:defRPr/>
            </a:pPr>
            <a:r>
              <a:rPr lang="en-US" sz="3000" dirty="0"/>
              <a:t>The Details</a:t>
            </a:r>
          </a:p>
          <a:p>
            <a:pPr marL="400050" lvl="1" indent="0">
              <a:buFontTx/>
              <a:buNone/>
              <a:defRPr/>
            </a:pPr>
            <a:r>
              <a:rPr lang="en-US" dirty="0"/>
              <a:t>5(</a:t>
            </a:r>
            <a:r>
              <a:rPr lang="en-US" dirty="0" err="1"/>
              <a:t>bv</a:t>
            </a:r>
            <a:r>
              <a:rPr lang="en-US" dirty="0"/>
              <a:t>) </a:t>
            </a:r>
            <a:r>
              <a:rPr lang="en-US" i="1" dirty="0"/>
              <a:t>Resource aids — county forests, forest croplands and managed forest land aids.</a:t>
            </a:r>
            <a:r>
              <a:rPr lang="en-US" dirty="0"/>
              <a:t> A sum sufficient to pay county forest aids under s. </a:t>
            </a:r>
            <a:r>
              <a:rPr lang="en-US" dirty="0">
                <a:hlinkClick r:id="rId2" tooltip="Statutes 28.11(8)(a)"/>
              </a:rPr>
              <a:t>28.11 (8) (a)</a:t>
            </a:r>
            <a:r>
              <a:rPr lang="en-US" dirty="0"/>
              <a:t>, forest croplands aids under </a:t>
            </a:r>
            <a:r>
              <a:rPr lang="en-US" dirty="0" err="1"/>
              <a:t>subch</a:t>
            </a:r>
            <a:r>
              <a:rPr lang="en-US" dirty="0"/>
              <a:t>. </a:t>
            </a:r>
            <a:r>
              <a:rPr lang="en-US" dirty="0">
                <a:hlinkClick r:id="rId3" tooltip="Statutes subch. I of ch. 77"/>
              </a:rPr>
              <a:t>I of </a:t>
            </a:r>
            <a:r>
              <a:rPr lang="en-US" dirty="0" err="1">
                <a:hlinkClick r:id="rId3" tooltip="Statutes subch. I of ch. 77"/>
              </a:rPr>
              <a:t>ch.</a:t>
            </a:r>
            <a:r>
              <a:rPr lang="en-US" dirty="0">
                <a:hlinkClick r:id="rId3" tooltip="Statutes subch. I of ch. 77"/>
              </a:rPr>
              <a:t> 77</a:t>
            </a:r>
            <a:r>
              <a:rPr lang="en-US" dirty="0"/>
              <a:t> and managed forest land aids under ss. </a:t>
            </a:r>
            <a:r>
              <a:rPr lang="en-US" dirty="0">
                <a:hlinkClick r:id="rId4" tooltip="Statutes 77.85"/>
              </a:rPr>
              <a:t>77.85</a:t>
            </a:r>
            <a:r>
              <a:rPr lang="en-US" dirty="0"/>
              <a:t> and </a:t>
            </a:r>
            <a:r>
              <a:rPr lang="en-US" dirty="0">
                <a:hlinkClick r:id="rId5" tooltip="Statutes 77.89(1)(a)"/>
              </a:rPr>
              <a:t>77.89 (1) (a)</a:t>
            </a:r>
            <a:r>
              <a:rPr lang="en-US" dirty="0"/>
              <a:t>. </a:t>
            </a:r>
          </a:p>
          <a:p>
            <a:pPr>
              <a:defRPr/>
            </a:pPr>
            <a:endParaRPr lang="en-US" dirty="0"/>
          </a:p>
        </p:txBody>
      </p:sp>
      <p:sp>
        <p:nvSpPr>
          <p:cNvPr id="20484" name="Date Placeholder 3">
            <a:extLst>
              <a:ext uri="{FF2B5EF4-FFF2-40B4-BE49-F238E27FC236}">
                <a16:creationId xmlns:a16="http://schemas.microsoft.com/office/drawing/2014/main" id="{CB7B831C-27F7-4CE8-A95A-61E336296C71}"/>
              </a:ext>
            </a:extLst>
          </p:cNvPr>
          <p:cNvSpPr>
            <a:spLocks noGrp="1"/>
          </p:cNvSpPr>
          <p:nvPr>
            <p:ph type="dt" sz="quarter" idx="10"/>
          </p:nvPr>
        </p:nvSpPr>
        <p:spPr>
          <a:noFill/>
        </p:spPr>
        <p:txBody>
          <a:bodyPr/>
          <a:lstStyle>
            <a:lvl1pPr>
              <a:spcBef>
                <a:spcPct val="20000"/>
              </a:spcBef>
              <a:buChar char="•"/>
              <a:defRPr sz="3200">
                <a:solidFill>
                  <a:srgbClr val="394E5F"/>
                </a:solidFill>
                <a:latin typeface="Calibri" panose="020F0502020204030204" pitchFamily="34" charset="0"/>
              </a:defRPr>
            </a:lvl1pPr>
            <a:lvl2pPr marL="742950" indent="-285750">
              <a:spcBef>
                <a:spcPct val="20000"/>
              </a:spcBef>
              <a:buChar char="–"/>
              <a:defRPr sz="2800">
                <a:solidFill>
                  <a:srgbClr val="394E5F"/>
                </a:solidFill>
                <a:latin typeface="Calibri" panose="020F0502020204030204" pitchFamily="34" charset="0"/>
              </a:defRPr>
            </a:lvl2pPr>
            <a:lvl3pPr marL="1143000" indent="-228600">
              <a:spcBef>
                <a:spcPct val="20000"/>
              </a:spcBef>
              <a:buChar char="•"/>
              <a:defRPr sz="2400">
                <a:solidFill>
                  <a:srgbClr val="394E5F"/>
                </a:solidFill>
                <a:latin typeface="Calibri" panose="020F0502020204030204" pitchFamily="34" charset="0"/>
              </a:defRPr>
            </a:lvl3pPr>
            <a:lvl4pPr marL="1600200" indent="-228600">
              <a:spcBef>
                <a:spcPct val="20000"/>
              </a:spcBef>
              <a:buChar char="–"/>
              <a:defRPr sz="2000">
                <a:solidFill>
                  <a:srgbClr val="394E5F"/>
                </a:solidFill>
                <a:latin typeface="Calibri" panose="020F0502020204030204" pitchFamily="34" charset="0"/>
              </a:defRPr>
            </a:lvl4pPr>
            <a:lvl5pPr marL="2057400" indent="-228600">
              <a:spcBef>
                <a:spcPct val="20000"/>
              </a:spcBef>
              <a:buChar char="»"/>
              <a:defRPr sz="2000">
                <a:solidFill>
                  <a:srgbClr val="394E5F"/>
                </a:solidFill>
                <a:latin typeface="Calibri" panose="020F0502020204030204" pitchFamily="34" charset="0"/>
              </a:defRPr>
            </a:lvl5pPr>
            <a:lvl6pPr marL="2514600" indent="-228600" eaLnBrk="0" fontAlgn="base" hangingPunct="0">
              <a:spcBef>
                <a:spcPct val="20000"/>
              </a:spcBef>
              <a:spcAft>
                <a:spcPct val="0"/>
              </a:spcAft>
              <a:buChar char="»"/>
              <a:defRPr sz="2000">
                <a:solidFill>
                  <a:srgbClr val="394E5F"/>
                </a:solidFill>
                <a:latin typeface="Calibri" panose="020F0502020204030204" pitchFamily="34" charset="0"/>
              </a:defRPr>
            </a:lvl6pPr>
            <a:lvl7pPr marL="2971800" indent="-228600" eaLnBrk="0" fontAlgn="base" hangingPunct="0">
              <a:spcBef>
                <a:spcPct val="20000"/>
              </a:spcBef>
              <a:spcAft>
                <a:spcPct val="0"/>
              </a:spcAft>
              <a:buChar char="»"/>
              <a:defRPr sz="2000">
                <a:solidFill>
                  <a:srgbClr val="394E5F"/>
                </a:solidFill>
                <a:latin typeface="Calibri" panose="020F0502020204030204" pitchFamily="34" charset="0"/>
              </a:defRPr>
            </a:lvl7pPr>
            <a:lvl8pPr marL="3429000" indent="-228600" eaLnBrk="0" fontAlgn="base" hangingPunct="0">
              <a:spcBef>
                <a:spcPct val="20000"/>
              </a:spcBef>
              <a:spcAft>
                <a:spcPct val="0"/>
              </a:spcAft>
              <a:buChar char="»"/>
              <a:defRPr sz="2000">
                <a:solidFill>
                  <a:srgbClr val="394E5F"/>
                </a:solidFill>
                <a:latin typeface="Calibri" panose="020F0502020204030204" pitchFamily="34" charset="0"/>
              </a:defRPr>
            </a:lvl8pPr>
            <a:lvl9pPr marL="3886200" indent="-228600" eaLnBrk="0" fontAlgn="base" hangingPunct="0">
              <a:spcBef>
                <a:spcPct val="20000"/>
              </a:spcBef>
              <a:spcAft>
                <a:spcPct val="0"/>
              </a:spcAft>
              <a:buChar char="»"/>
              <a:defRPr sz="2000">
                <a:solidFill>
                  <a:srgbClr val="394E5F"/>
                </a:solidFill>
                <a:latin typeface="Calibri" panose="020F0502020204030204" pitchFamily="34" charset="0"/>
              </a:defRPr>
            </a:lvl9pPr>
          </a:lstStyle>
          <a:p>
            <a:pPr>
              <a:spcBef>
                <a:spcPct val="0"/>
              </a:spcBef>
              <a:buFontTx/>
              <a:buNone/>
            </a:pPr>
            <a:fld id="{33222F0A-717A-4A4F-98D6-53F83AD808A6}" type="datetime1">
              <a:rPr lang="en-US" altLang="en-US" sz="1000" smtClean="0">
                <a:solidFill>
                  <a:srgbClr val="808080"/>
                </a:solidFill>
                <a:latin typeface="Arial" panose="020B0604020202020204" pitchFamily="34" charset="0"/>
              </a:rPr>
              <a:pPr>
                <a:spcBef>
                  <a:spcPct val="0"/>
                </a:spcBef>
                <a:buFontTx/>
                <a:buNone/>
              </a:pPr>
              <a:t>3/27/2018</a:t>
            </a:fld>
            <a:endParaRPr lang="en-US" altLang="en-US" sz="1000">
              <a:solidFill>
                <a:srgbClr val="808080"/>
              </a:solidFill>
              <a:latin typeface="Arial" panose="020B0604020202020204" pitchFamily="34" charset="0"/>
            </a:endParaRPr>
          </a:p>
        </p:txBody>
      </p:sp>
      <p:sp>
        <p:nvSpPr>
          <p:cNvPr id="20485" name="Footer Placeholder 4">
            <a:extLst>
              <a:ext uri="{FF2B5EF4-FFF2-40B4-BE49-F238E27FC236}">
                <a16:creationId xmlns:a16="http://schemas.microsoft.com/office/drawing/2014/main" id="{33D161C3-7642-42C8-B6C0-A42ED15FCF65}"/>
              </a:ext>
            </a:extLst>
          </p:cNvPr>
          <p:cNvSpPr>
            <a:spLocks noGrp="1"/>
          </p:cNvSpPr>
          <p:nvPr>
            <p:ph type="ftr" sz="quarter" idx="11"/>
          </p:nvPr>
        </p:nvSpPr>
        <p:spPr>
          <a:noFill/>
        </p:spPr>
        <p:txBody>
          <a:bodyPr/>
          <a:lstStyle>
            <a:lvl1pPr>
              <a:spcBef>
                <a:spcPct val="20000"/>
              </a:spcBef>
              <a:buChar char="•"/>
              <a:defRPr sz="3200">
                <a:solidFill>
                  <a:srgbClr val="394E5F"/>
                </a:solidFill>
                <a:latin typeface="Calibri" panose="020F0502020204030204" pitchFamily="34" charset="0"/>
              </a:defRPr>
            </a:lvl1pPr>
            <a:lvl2pPr marL="742950" indent="-285750">
              <a:spcBef>
                <a:spcPct val="20000"/>
              </a:spcBef>
              <a:buChar char="–"/>
              <a:defRPr sz="2800">
                <a:solidFill>
                  <a:srgbClr val="394E5F"/>
                </a:solidFill>
                <a:latin typeface="Calibri" panose="020F0502020204030204" pitchFamily="34" charset="0"/>
              </a:defRPr>
            </a:lvl2pPr>
            <a:lvl3pPr marL="1143000" indent="-228600">
              <a:spcBef>
                <a:spcPct val="20000"/>
              </a:spcBef>
              <a:buChar char="•"/>
              <a:defRPr sz="2400">
                <a:solidFill>
                  <a:srgbClr val="394E5F"/>
                </a:solidFill>
                <a:latin typeface="Calibri" panose="020F0502020204030204" pitchFamily="34" charset="0"/>
              </a:defRPr>
            </a:lvl3pPr>
            <a:lvl4pPr marL="1600200" indent="-228600">
              <a:spcBef>
                <a:spcPct val="20000"/>
              </a:spcBef>
              <a:buChar char="–"/>
              <a:defRPr sz="2000">
                <a:solidFill>
                  <a:srgbClr val="394E5F"/>
                </a:solidFill>
                <a:latin typeface="Calibri" panose="020F0502020204030204" pitchFamily="34" charset="0"/>
              </a:defRPr>
            </a:lvl4pPr>
            <a:lvl5pPr marL="2057400" indent="-228600">
              <a:spcBef>
                <a:spcPct val="20000"/>
              </a:spcBef>
              <a:buChar char="»"/>
              <a:defRPr sz="2000">
                <a:solidFill>
                  <a:srgbClr val="394E5F"/>
                </a:solidFill>
                <a:latin typeface="Calibri" panose="020F0502020204030204" pitchFamily="34" charset="0"/>
              </a:defRPr>
            </a:lvl5pPr>
            <a:lvl6pPr marL="2514600" indent="-228600" eaLnBrk="0" fontAlgn="base" hangingPunct="0">
              <a:spcBef>
                <a:spcPct val="20000"/>
              </a:spcBef>
              <a:spcAft>
                <a:spcPct val="0"/>
              </a:spcAft>
              <a:buChar char="»"/>
              <a:defRPr sz="2000">
                <a:solidFill>
                  <a:srgbClr val="394E5F"/>
                </a:solidFill>
                <a:latin typeface="Calibri" panose="020F0502020204030204" pitchFamily="34" charset="0"/>
              </a:defRPr>
            </a:lvl6pPr>
            <a:lvl7pPr marL="2971800" indent="-228600" eaLnBrk="0" fontAlgn="base" hangingPunct="0">
              <a:spcBef>
                <a:spcPct val="20000"/>
              </a:spcBef>
              <a:spcAft>
                <a:spcPct val="0"/>
              </a:spcAft>
              <a:buChar char="»"/>
              <a:defRPr sz="2000">
                <a:solidFill>
                  <a:srgbClr val="394E5F"/>
                </a:solidFill>
                <a:latin typeface="Calibri" panose="020F0502020204030204" pitchFamily="34" charset="0"/>
              </a:defRPr>
            </a:lvl7pPr>
            <a:lvl8pPr marL="3429000" indent="-228600" eaLnBrk="0" fontAlgn="base" hangingPunct="0">
              <a:spcBef>
                <a:spcPct val="20000"/>
              </a:spcBef>
              <a:spcAft>
                <a:spcPct val="0"/>
              </a:spcAft>
              <a:buChar char="»"/>
              <a:defRPr sz="2000">
                <a:solidFill>
                  <a:srgbClr val="394E5F"/>
                </a:solidFill>
                <a:latin typeface="Calibri" panose="020F0502020204030204" pitchFamily="34" charset="0"/>
              </a:defRPr>
            </a:lvl8pPr>
            <a:lvl9pPr marL="3886200" indent="-228600" eaLnBrk="0" fontAlgn="base" hangingPunct="0">
              <a:spcBef>
                <a:spcPct val="20000"/>
              </a:spcBef>
              <a:spcAft>
                <a:spcPct val="0"/>
              </a:spcAft>
              <a:buChar char="»"/>
              <a:defRPr sz="2000">
                <a:solidFill>
                  <a:srgbClr val="394E5F"/>
                </a:solidFill>
                <a:latin typeface="Calibri" panose="020F0502020204030204" pitchFamily="34" charset="0"/>
              </a:defRPr>
            </a:lvl9pPr>
          </a:lstStyle>
          <a:p>
            <a:pPr>
              <a:spcBef>
                <a:spcPct val="0"/>
              </a:spcBef>
              <a:buFontTx/>
              <a:buNone/>
            </a:pPr>
            <a:r>
              <a:rPr lang="en-US" altLang="en-US" sz="1000">
                <a:solidFill>
                  <a:srgbClr val="808080"/>
                </a:solidFill>
                <a:latin typeface="Arial" panose="020B0604020202020204" pitchFamily="34" charset="0"/>
              </a:rPr>
              <a:t>The Division of Forestry works in partnership to protect and sustainably manage Wisconsin's forests</a:t>
            </a:r>
          </a:p>
        </p:txBody>
      </p:sp>
      <p:sp>
        <p:nvSpPr>
          <p:cNvPr id="20486" name="Slide Number Placeholder 5">
            <a:extLst>
              <a:ext uri="{FF2B5EF4-FFF2-40B4-BE49-F238E27FC236}">
                <a16:creationId xmlns:a16="http://schemas.microsoft.com/office/drawing/2014/main" id="{A0C13182-D574-4E38-A836-9BEE06F46508}"/>
              </a:ext>
            </a:extLst>
          </p:cNvPr>
          <p:cNvSpPr>
            <a:spLocks noGrp="1"/>
          </p:cNvSpPr>
          <p:nvPr>
            <p:ph type="sldNum" sz="quarter" idx="12"/>
          </p:nvPr>
        </p:nvSpPr>
        <p:spPr>
          <a:noFill/>
        </p:spPr>
        <p:txBody>
          <a:bodyPr/>
          <a:lstStyle>
            <a:lvl1pPr>
              <a:spcBef>
                <a:spcPct val="20000"/>
              </a:spcBef>
              <a:buChar char="•"/>
              <a:defRPr sz="3200">
                <a:solidFill>
                  <a:srgbClr val="394E5F"/>
                </a:solidFill>
                <a:latin typeface="Calibri" panose="020F0502020204030204" pitchFamily="34" charset="0"/>
              </a:defRPr>
            </a:lvl1pPr>
            <a:lvl2pPr marL="742950" indent="-285750">
              <a:spcBef>
                <a:spcPct val="20000"/>
              </a:spcBef>
              <a:buChar char="–"/>
              <a:defRPr sz="2800">
                <a:solidFill>
                  <a:srgbClr val="394E5F"/>
                </a:solidFill>
                <a:latin typeface="Calibri" panose="020F0502020204030204" pitchFamily="34" charset="0"/>
              </a:defRPr>
            </a:lvl2pPr>
            <a:lvl3pPr marL="1143000" indent="-228600">
              <a:spcBef>
                <a:spcPct val="20000"/>
              </a:spcBef>
              <a:buChar char="•"/>
              <a:defRPr sz="2400">
                <a:solidFill>
                  <a:srgbClr val="394E5F"/>
                </a:solidFill>
                <a:latin typeface="Calibri" panose="020F0502020204030204" pitchFamily="34" charset="0"/>
              </a:defRPr>
            </a:lvl3pPr>
            <a:lvl4pPr marL="1600200" indent="-228600">
              <a:spcBef>
                <a:spcPct val="20000"/>
              </a:spcBef>
              <a:buChar char="–"/>
              <a:defRPr sz="2000">
                <a:solidFill>
                  <a:srgbClr val="394E5F"/>
                </a:solidFill>
                <a:latin typeface="Calibri" panose="020F0502020204030204" pitchFamily="34" charset="0"/>
              </a:defRPr>
            </a:lvl4pPr>
            <a:lvl5pPr marL="2057400" indent="-228600">
              <a:spcBef>
                <a:spcPct val="20000"/>
              </a:spcBef>
              <a:buChar char="»"/>
              <a:defRPr sz="2000">
                <a:solidFill>
                  <a:srgbClr val="394E5F"/>
                </a:solidFill>
                <a:latin typeface="Calibri" panose="020F0502020204030204" pitchFamily="34" charset="0"/>
              </a:defRPr>
            </a:lvl5pPr>
            <a:lvl6pPr marL="2514600" indent="-228600" eaLnBrk="0" fontAlgn="base" hangingPunct="0">
              <a:spcBef>
                <a:spcPct val="20000"/>
              </a:spcBef>
              <a:spcAft>
                <a:spcPct val="0"/>
              </a:spcAft>
              <a:buChar char="»"/>
              <a:defRPr sz="2000">
                <a:solidFill>
                  <a:srgbClr val="394E5F"/>
                </a:solidFill>
                <a:latin typeface="Calibri" panose="020F0502020204030204" pitchFamily="34" charset="0"/>
              </a:defRPr>
            </a:lvl6pPr>
            <a:lvl7pPr marL="2971800" indent="-228600" eaLnBrk="0" fontAlgn="base" hangingPunct="0">
              <a:spcBef>
                <a:spcPct val="20000"/>
              </a:spcBef>
              <a:spcAft>
                <a:spcPct val="0"/>
              </a:spcAft>
              <a:buChar char="»"/>
              <a:defRPr sz="2000">
                <a:solidFill>
                  <a:srgbClr val="394E5F"/>
                </a:solidFill>
                <a:latin typeface="Calibri" panose="020F0502020204030204" pitchFamily="34" charset="0"/>
              </a:defRPr>
            </a:lvl7pPr>
            <a:lvl8pPr marL="3429000" indent="-228600" eaLnBrk="0" fontAlgn="base" hangingPunct="0">
              <a:spcBef>
                <a:spcPct val="20000"/>
              </a:spcBef>
              <a:spcAft>
                <a:spcPct val="0"/>
              </a:spcAft>
              <a:buChar char="»"/>
              <a:defRPr sz="2000">
                <a:solidFill>
                  <a:srgbClr val="394E5F"/>
                </a:solidFill>
                <a:latin typeface="Calibri" panose="020F0502020204030204" pitchFamily="34" charset="0"/>
              </a:defRPr>
            </a:lvl8pPr>
            <a:lvl9pPr marL="3886200" indent="-228600" eaLnBrk="0" fontAlgn="base" hangingPunct="0">
              <a:spcBef>
                <a:spcPct val="20000"/>
              </a:spcBef>
              <a:spcAft>
                <a:spcPct val="0"/>
              </a:spcAft>
              <a:buChar char="»"/>
              <a:defRPr sz="2000">
                <a:solidFill>
                  <a:srgbClr val="394E5F"/>
                </a:solidFill>
                <a:latin typeface="Calibri" panose="020F0502020204030204" pitchFamily="34" charset="0"/>
              </a:defRPr>
            </a:lvl9pPr>
          </a:lstStyle>
          <a:p>
            <a:pPr>
              <a:spcBef>
                <a:spcPct val="0"/>
              </a:spcBef>
              <a:buFontTx/>
              <a:buNone/>
            </a:pPr>
            <a:fld id="{FD64FB1C-3A86-4067-9426-BC22EFF3B2EB}" type="slidenum">
              <a:rPr lang="en-US" altLang="en-US" sz="1000" smtClean="0">
                <a:solidFill>
                  <a:srgbClr val="808080"/>
                </a:solidFill>
                <a:latin typeface="Arial" panose="020B0604020202020204" pitchFamily="34" charset="0"/>
              </a:rPr>
              <a:pPr>
                <a:spcBef>
                  <a:spcPct val="0"/>
                </a:spcBef>
                <a:buFontTx/>
                <a:buNone/>
              </a:pPr>
              <a:t>11</a:t>
            </a:fld>
            <a:endParaRPr lang="en-US" altLang="en-US" sz="1000">
              <a:solidFill>
                <a:srgbClr val="808080"/>
              </a:solidFill>
              <a:latin typeface="Arial" panose="020B0604020202020204"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C83DCE76-A73A-460B-927E-A9A6C42BB7B0}"/>
              </a:ext>
            </a:extLst>
          </p:cNvPr>
          <p:cNvSpPr>
            <a:spLocks noGrp="1" noChangeArrowheads="1"/>
          </p:cNvSpPr>
          <p:nvPr>
            <p:ph type="title"/>
          </p:nvPr>
        </p:nvSpPr>
        <p:spPr/>
        <p:txBody>
          <a:bodyPr/>
          <a:lstStyle/>
          <a:p>
            <a:r>
              <a:rPr lang="en-US" altLang="en-US"/>
              <a:t>Budget Discussion -Expenditures</a:t>
            </a:r>
          </a:p>
        </p:txBody>
      </p:sp>
      <p:sp>
        <p:nvSpPr>
          <p:cNvPr id="3" name="Content Placeholder 2">
            <a:extLst>
              <a:ext uri="{FF2B5EF4-FFF2-40B4-BE49-F238E27FC236}">
                <a16:creationId xmlns:a16="http://schemas.microsoft.com/office/drawing/2014/main" id="{72393F35-A015-4B4A-B344-2CA7A1A8632A}"/>
              </a:ext>
            </a:extLst>
          </p:cNvPr>
          <p:cNvSpPr>
            <a:spLocks noGrp="1"/>
          </p:cNvSpPr>
          <p:nvPr>
            <p:ph idx="1"/>
          </p:nvPr>
        </p:nvSpPr>
        <p:spPr/>
        <p:txBody>
          <a:bodyPr>
            <a:normAutofit/>
          </a:bodyPr>
          <a:lstStyle/>
          <a:p>
            <a:pPr marL="0" indent="0">
              <a:buFontTx/>
              <a:buNone/>
              <a:defRPr/>
            </a:pPr>
            <a:r>
              <a:rPr lang="en-US" altLang="en-US" dirty="0">
                <a:uFill>
                  <a:solidFill>
                    <a:srgbClr val="394E5F"/>
                  </a:solidFill>
                </a:uFill>
              </a:rPr>
              <a:t>And More Details!</a:t>
            </a:r>
          </a:p>
          <a:p>
            <a:pPr>
              <a:defRPr/>
            </a:pPr>
            <a:r>
              <a:rPr lang="en-US" sz="2800" dirty="0"/>
              <a:t>The County Forest Piece</a:t>
            </a:r>
          </a:p>
          <a:p>
            <a:pPr marL="400050" lvl="1" indent="0">
              <a:buFontTx/>
              <a:buNone/>
              <a:defRPr/>
            </a:pPr>
            <a:r>
              <a:rPr lang="en-US" sz="2600" dirty="0">
                <a:hlinkClick r:id="rId2"/>
              </a:rPr>
              <a:t>28.11(8)(a)</a:t>
            </a:r>
            <a:r>
              <a:rPr lang="en-US" sz="2600" dirty="0"/>
              <a:t>(a) </a:t>
            </a:r>
            <a:r>
              <a:rPr lang="en-US" sz="2600" i="1" dirty="0"/>
              <a:t>Acreage payments.</a:t>
            </a:r>
            <a:r>
              <a:rPr lang="en-US" sz="2600" dirty="0"/>
              <a:t> As soon after April 20 of each year as feasible, </a:t>
            </a:r>
            <a:r>
              <a:rPr lang="en-US" sz="2600" u="sng" dirty="0"/>
              <a:t>the department shall pay to each town treasurer</a:t>
            </a:r>
            <a:r>
              <a:rPr lang="en-US" sz="2600" dirty="0"/>
              <a:t> </a:t>
            </a:r>
            <a:r>
              <a:rPr lang="en-US" sz="2600" b="1" u="sng" dirty="0"/>
              <a:t>30 cents per acre</a:t>
            </a:r>
            <a:r>
              <a:rPr lang="en-US" sz="2600" dirty="0"/>
              <a:t>, based on the acreage of such lands as of the preceding June 30, as a grant out of </a:t>
            </a:r>
            <a:r>
              <a:rPr lang="en-US" sz="2600" u="sng" dirty="0"/>
              <a:t>the appropriation </a:t>
            </a:r>
            <a:r>
              <a:rPr lang="en-US" sz="2600" dirty="0"/>
              <a:t>made by s. </a:t>
            </a:r>
            <a:r>
              <a:rPr lang="en-US" sz="2600" dirty="0">
                <a:hlinkClick r:id="rId3" tooltip="Statutes 20.370(5)(bv)"/>
              </a:rPr>
              <a:t>20.370 (5) (</a:t>
            </a:r>
            <a:r>
              <a:rPr lang="en-US" sz="2600" dirty="0" err="1">
                <a:hlinkClick r:id="rId3" tooltip="Statutes 20.370(5)(bv)"/>
              </a:rPr>
              <a:t>bv</a:t>
            </a:r>
            <a:r>
              <a:rPr lang="en-US" sz="2600" dirty="0">
                <a:hlinkClick r:id="rId3" tooltip="Statutes 20.370(5)(bv)"/>
              </a:rPr>
              <a:t>)</a:t>
            </a:r>
            <a:r>
              <a:rPr lang="en-US" sz="2600" dirty="0"/>
              <a:t> on each acre of county lands entered under this section (28.10 County Forests). </a:t>
            </a:r>
          </a:p>
          <a:p>
            <a:pPr>
              <a:defRPr/>
            </a:pPr>
            <a:endParaRPr lang="en-US" dirty="0"/>
          </a:p>
        </p:txBody>
      </p:sp>
      <p:sp>
        <p:nvSpPr>
          <p:cNvPr id="21508" name="Date Placeholder 3">
            <a:extLst>
              <a:ext uri="{FF2B5EF4-FFF2-40B4-BE49-F238E27FC236}">
                <a16:creationId xmlns:a16="http://schemas.microsoft.com/office/drawing/2014/main" id="{C7994134-153A-4B68-9BA5-BBA46B74F5DE}"/>
              </a:ext>
            </a:extLst>
          </p:cNvPr>
          <p:cNvSpPr>
            <a:spLocks noGrp="1"/>
          </p:cNvSpPr>
          <p:nvPr>
            <p:ph type="dt" sz="quarter" idx="10"/>
          </p:nvPr>
        </p:nvSpPr>
        <p:spPr>
          <a:noFill/>
        </p:spPr>
        <p:txBody>
          <a:bodyPr/>
          <a:lstStyle>
            <a:lvl1pPr>
              <a:spcBef>
                <a:spcPct val="20000"/>
              </a:spcBef>
              <a:buChar char="•"/>
              <a:defRPr sz="3200">
                <a:solidFill>
                  <a:srgbClr val="394E5F"/>
                </a:solidFill>
                <a:latin typeface="Calibri" panose="020F0502020204030204" pitchFamily="34" charset="0"/>
              </a:defRPr>
            </a:lvl1pPr>
            <a:lvl2pPr marL="742950" indent="-285750">
              <a:spcBef>
                <a:spcPct val="20000"/>
              </a:spcBef>
              <a:buChar char="–"/>
              <a:defRPr sz="2800">
                <a:solidFill>
                  <a:srgbClr val="394E5F"/>
                </a:solidFill>
                <a:latin typeface="Calibri" panose="020F0502020204030204" pitchFamily="34" charset="0"/>
              </a:defRPr>
            </a:lvl2pPr>
            <a:lvl3pPr marL="1143000" indent="-228600">
              <a:spcBef>
                <a:spcPct val="20000"/>
              </a:spcBef>
              <a:buChar char="•"/>
              <a:defRPr sz="2400">
                <a:solidFill>
                  <a:srgbClr val="394E5F"/>
                </a:solidFill>
                <a:latin typeface="Calibri" panose="020F0502020204030204" pitchFamily="34" charset="0"/>
              </a:defRPr>
            </a:lvl3pPr>
            <a:lvl4pPr marL="1600200" indent="-228600">
              <a:spcBef>
                <a:spcPct val="20000"/>
              </a:spcBef>
              <a:buChar char="–"/>
              <a:defRPr sz="2000">
                <a:solidFill>
                  <a:srgbClr val="394E5F"/>
                </a:solidFill>
                <a:latin typeface="Calibri" panose="020F0502020204030204" pitchFamily="34" charset="0"/>
              </a:defRPr>
            </a:lvl4pPr>
            <a:lvl5pPr marL="2057400" indent="-228600">
              <a:spcBef>
                <a:spcPct val="20000"/>
              </a:spcBef>
              <a:buChar char="»"/>
              <a:defRPr sz="2000">
                <a:solidFill>
                  <a:srgbClr val="394E5F"/>
                </a:solidFill>
                <a:latin typeface="Calibri" panose="020F0502020204030204" pitchFamily="34" charset="0"/>
              </a:defRPr>
            </a:lvl5pPr>
            <a:lvl6pPr marL="2514600" indent="-228600" eaLnBrk="0" fontAlgn="base" hangingPunct="0">
              <a:spcBef>
                <a:spcPct val="20000"/>
              </a:spcBef>
              <a:spcAft>
                <a:spcPct val="0"/>
              </a:spcAft>
              <a:buChar char="»"/>
              <a:defRPr sz="2000">
                <a:solidFill>
                  <a:srgbClr val="394E5F"/>
                </a:solidFill>
                <a:latin typeface="Calibri" panose="020F0502020204030204" pitchFamily="34" charset="0"/>
              </a:defRPr>
            </a:lvl6pPr>
            <a:lvl7pPr marL="2971800" indent="-228600" eaLnBrk="0" fontAlgn="base" hangingPunct="0">
              <a:spcBef>
                <a:spcPct val="20000"/>
              </a:spcBef>
              <a:spcAft>
                <a:spcPct val="0"/>
              </a:spcAft>
              <a:buChar char="»"/>
              <a:defRPr sz="2000">
                <a:solidFill>
                  <a:srgbClr val="394E5F"/>
                </a:solidFill>
                <a:latin typeface="Calibri" panose="020F0502020204030204" pitchFamily="34" charset="0"/>
              </a:defRPr>
            </a:lvl7pPr>
            <a:lvl8pPr marL="3429000" indent="-228600" eaLnBrk="0" fontAlgn="base" hangingPunct="0">
              <a:spcBef>
                <a:spcPct val="20000"/>
              </a:spcBef>
              <a:spcAft>
                <a:spcPct val="0"/>
              </a:spcAft>
              <a:buChar char="»"/>
              <a:defRPr sz="2000">
                <a:solidFill>
                  <a:srgbClr val="394E5F"/>
                </a:solidFill>
                <a:latin typeface="Calibri" panose="020F0502020204030204" pitchFamily="34" charset="0"/>
              </a:defRPr>
            </a:lvl8pPr>
            <a:lvl9pPr marL="3886200" indent="-228600" eaLnBrk="0" fontAlgn="base" hangingPunct="0">
              <a:spcBef>
                <a:spcPct val="20000"/>
              </a:spcBef>
              <a:spcAft>
                <a:spcPct val="0"/>
              </a:spcAft>
              <a:buChar char="»"/>
              <a:defRPr sz="2000">
                <a:solidFill>
                  <a:srgbClr val="394E5F"/>
                </a:solidFill>
                <a:latin typeface="Calibri" panose="020F0502020204030204" pitchFamily="34" charset="0"/>
              </a:defRPr>
            </a:lvl9pPr>
          </a:lstStyle>
          <a:p>
            <a:pPr>
              <a:spcBef>
                <a:spcPct val="0"/>
              </a:spcBef>
              <a:buFontTx/>
              <a:buNone/>
            </a:pPr>
            <a:fld id="{42A9FC04-062C-42A4-9318-A802BE396E20}" type="datetime1">
              <a:rPr lang="en-US" altLang="en-US" sz="1000" smtClean="0">
                <a:solidFill>
                  <a:srgbClr val="808080"/>
                </a:solidFill>
                <a:latin typeface="Arial" panose="020B0604020202020204" pitchFamily="34" charset="0"/>
              </a:rPr>
              <a:pPr>
                <a:spcBef>
                  <a:spcPct val="0"/>
                </a:spcBef>
                <a:buFontTx/>
                <a:buNone/>
              </a:pPr>
              <a:t>3/27/2018</a:t>
            </a:fld>
            <a:endParaRPr lang="en-US" altLang="en-US" sz="1000">
              <a:solidFill>
                <a:srgbClr val="808080"/>
              </a:solidFill>
              <a:latin typeface="Arial" panose="020B0604020202020204" pitchFamily="34" charset="0"/>
            </a:endParaRPr>
          </a:p>
        </p:txBody>
      </p:sp>
      <p:sp>
        <p:nvSpPr>
          <p:cNvPr id="21509" name="Footer Placeholder 4">
            <a:extLst>
              <a:ext uri="{FF2B5EF4-FFF2-40B4-BE49-F238E27FC236}">
                <a16:creationId xmlns:a16="http://schemas.microsoft.com/office/drawing/2014/main" id="{9E92F1CB-A44D-4E1C-AEAC-423F96A1110C}"/>
              </a:ext>
            </a:extLst>
          </p:cNvPr>
          <p:cNvSpPr>
            <a:spLocks noGrp="1"/>
          </p:cNvSpPr>
          <p:nvPr>
            <p:ph type="ftr" sz="quarter" idx="11"/>
          </p:nvPr>
        </p:nvSpPr>
        <p:spPr>
          <a:noFill/>
        </p:spPr>
        <p:txBody>
          <a:bodyPr/>
          <a:lstStyle>
            <a:lvl1pPr>
              <a:spcBef>
                <a:spcPct val="20000"/>
              </a:spcBef>
              <a:buChar char="•"/>
              <a:defRPr sz="3200">
                <a:solidFill>
                  <a:srgbClr val="394E5F"/>
                </a:solidFill>
                <a:latin typeface="Calibri" panose="020F0502020204030204" pitchFamily="34" charset="0"/>
              </a:defRPr>
            </a:lvl1pPr>
            <a:lvl2pPr marL="742950" indent="-285750">
              <a:spcBef>
                <a:spcPct val="20000"/>
              </a:spcBef>
              <a:buChar char="–"/>
              <a:defRPr sz="2800">
                <a:solidFill>
                  <a:srgbClr val="394E5F"/>
                </a:solidFill>
                <a:latin typeface="Calibri" panose="020F0502020204030204" pitchFamily="34" charset="0"/>
              </a:defRPr>
            </a:lvl2pPr>
            <a:lvl3pPr marL="1143000" indent="-228600">
              <a:spcBef>
                <a:spcPct val="20000"/>
              </a:spcBef>
              <a:buChar char="•"/>
              <a:defRPr sz="2400">
                <a:solidFill>
                  <a:srgbClr val="394E5F"/>
                </a:solidFill>
                <a:latin typeface="Calibri" panose="020F0502020204030204" pitchFamily="34" charset="0"/>
              </a:defRPr>
            </a:lvl3pPr>
            <a:lvl4pPr marL="1600200" indent="-228600">
              <a:spcBef>
                <a:spcPct val="20000"/>
              </a:spcBef>
              <a:buChar char="–"/>
              <a:defRPr sz="2000">
                <a:solidFill>
                  <a:srgbClr val="394E5F"/>
                </a:solidFill>
                <a:latin typeface="Calibri" panose="020F0502020204030204" pitchFamily="34" charset="0"/>
              </a:defRPr>
            </a:lvl4pPr>
            <a:lvl5pPr marL="2057400" indent="-228600">
              <a:spcBef>
                <a:spcPct val="20000"/>
              </a:spcBef>
              <a:buChar char="»"/>
              <a:defRPr sz="2000">
                <a:solidFill>
                  <a:srgbClr val="394E5F"/>
                </a:solidFill>
                <a:latin typeface="Calibri" panose="020F0502020204030204" pitchFamily="34" charset="0"/>
              </a:defRPr>
            </a:lvl5pPr>
            <a:lvl6pPr marL="2514600" indent="-228600" eaLnBrk="0" fontAlgn="base" hangingPunct="0">
              <a:spcBef>
                <a:spcPct val="20000"/>
              </a:spcBef>
              <a:spcAft>
                <a:spcPct val="0"/>
              </a:spcAft>
              <a:buChar char="»"/>
              <a:defRPr sz="2000">
                <a:solidFill>
                  <a:srgbClr val="394E5F"/>
                </a:solidFill>
                <a:latin typeface="Calibri" panose="020F0502020204030204" pitchFamily="34" charset="0"/>
              </a:defRPr>
            </a:lvl6pPr>
            <a:lvl7pPr marL="2971800" indent="-228600" eaLnBrk="0" fontAlgn="base" hangingPunct="0">
              <a:spcBef>
                <a:spcPct val="20000"/>
              </a:spcBef>
              <a:spcAft>
                <a:spcPct val="0"/>
              </a:spcAft>
              <a:buChar char="»"/>
              <a:defRPr sz="2000">
                <a:solidFill>
                  <a:srgbClr val="394E5F"/>
                </a:solidFill>
                <a:latin typeface="Calibri" panose="020F0502020204030204" pitchFamily="34" charset="0"/>
              </a:defRPr>
            </a:lvl7pPr>
            <a:lvl8pPr marL="3429000" indent="-228600" eaLnBrk="0" fontAlgn="base" hangingPunct="0">
              <a:spcBef>
                <a:spcPct val="20000"/>
              </a:spcBef>
              <a:spcAft>
                <a:spcPct val="0"/>
              </a:spcAft>
              <a:buChar char="»"/>
              <a:defRPr sz="2000">
                <a:solidFill>
                  <a:srgbClr val="394E5F"/>
                </a:solidFill>
                <a:latin typeface="Calibri" panose="020F0502020204030204" pitchFamily="34" charset="0"/>
              </a:defRPr>
            </a:lvl8pPr>
            <a:lvl9pPr marL="3886200" indent="-228600" eaLnBrk="0" fontAlgn="base" hangingPunct="0">
              <a:spcBef>
                <a:spcPct val="20000"/>
              </a:spcBef>
              <a:spcAft>
                <a:spcPct val="0"/>
              </a:spcAft>
              <a:buChar char="»"/>
              <a:defRPr sz="2000">
                <a:solidFill>
                  <a:srgbClr val="394E5F"/>
                </a:solidFill>
                <a:latin typeface="Calibri" panose="020F0502020204030204" pitchFamily="34" charset="0"/>
              </a:defRPr>
            </a:lvl9pPr>
          </a:lstStyle>
          <a:p>
            <a:pPr>
              <a:spcBef>
                <a:spcPct val="0"/>
              </a:spcBef>
              <a:buFontTx/>
              <a:buNone/>
            </a:pPr>
            <a:r>
              <a:rPr lang="en-US" altLang="en-US" sz="1000">
                <a:solidFill>
                  <a:srgbClr val="808080"/>
                </a:solidFill>
                <a:latin typeface="Arial" panose="020B0604020202020204" pitchFamily="34" charset="0"/>
              </a:rPr>
              <a:t>The Division of Forestry works in partnership to protect and sustainably manage Wisconsin's forests</a:t>
            </a:r>
          </a:p>
        </p:txBody>
      </p:sp>
      <p:sp>
        <p:nvSpPr>
          <p:cNvPr id="21510" name="Slide Number Placeholder 5">
            <a:extLst>
              <a:ext uri="{FF2B5EF4-FFF2-40B4-BE49-F238E27FC236}">
                <a16:creationId xmlns:a16="http://schemas.microsoft.com/office/drawing/2014/main" id="{2B006467-564C-41B3-AF1B-3A58BDBEA80C}"/>
              </a:ext>
            </a:extLst>
          </p:cNvPr>
          <p:cNvSpPr>
            <a:spLocks noGrp="1"/>
          </p:cNvSpPr>
          <p:nvPr>
            <p:ph type="sldNum" sz="quarter" idx="12"/>
          </p:nvPr>
        </p:nvSpPr>
        <p:spPr>
          <a:noFill/>
        </p:spPr>
        <p:txBody>
          <a:bodyPr/>
          <a:lstStyle>
            <a:lvl1pPr>
              <a:spcBef>
                <a:spcPct val="20000"/>
              </a:spcBef>
              <a:buChar char="•"/>
              <a:defRPr sz="3200">
                <a:solidFill>
                  <a:srgbClr val="394E5F"/>
                </a:solidFill>
                <a:latin typeface="Calibri" panose="020F0502020204030204" pitchFamily="34" charset="0"/>
              </a:defRPr>
            </a:lvl1pPr>
            <a:lvl2pPr marL="742950" indent="-285750">
              <a:spcBef>
                <a:spcPct val="20000"/>
              </a:spcBef>
              <a:buChar char="–"/>
              <a:defRPr sz="2800">
                <a:solidFill>
                  <a:srgbClr val="394E5F"/>
                </a:solidFill>
                <a:latin typeface="Calibri" panose="020F0502020204030204" pitchFamily="34" charset="0"/>
              </a:defRPr>
            </a:lvl2pPr>
            <a:lvl3pPr marL="1143000" indent="-228600">
              <a:spcBef>
                <a:spcPct val="20000"/>
              </a:spcBef>
              <a:buChar char="•"/>
              <a:defRPr sz="2400">
                <a:solidFill>
                  <a:srgbClr val="394E5F"/>
                </a:solidFill>
                <a:latin typeface="Calibri" panose="020F0502020204030204" pitchFamily="34" charset="0"/>
              </a:defRPr>
            </a:lvl3pPr>
            <a:lvl4pPr marL="1600200" indent="-228600">
              <a:spcBef>
                <a:spcPct val="20000"/>
              </a:spcBef>
              <a:buChar char="–"/>
              <a:defRPr sz="2000">
                <a:solidFill>
                  <a:srgbClr val="394E5F"/>
                </a:solidFill>
                <a:latin typeface="Calibri" panose="020F0502020204030204" pitchFamily="34" charset="0"/>
              </a:defRPr>
            </a:lvl4pPr>
            <a:lvl5pPr marL="2057400" indent="-228600">
              <a:spcBef>
                <a:spcPct val="20000"/>
              </a:spcBef>
              <a:buChar char="»"/>
              <a:defRPr sz="2000">
                <a:solidFill>
                  <a:srgbClr val="394E5F"/>
                </a:solidFill>
                <a:latin typeface="Calibri" panose="020F0502020204030204" pitchFamily="34" charset="0"/>
              </a:defRPr>
            </a:lvl5pPr>
            <a:lvl6pPr marL="2514600" indent="-228600" eaLnBrk="0" fontAlgn="base" hangingPunct="0">
              <a:spcBef>
                <a:spcPct val="20000"/>
              </a:spcBef>
              <a:spcAft>
                <a:spcPct val="0"/>
              </a:spcAft>
              <a:buChar char="»"/>
              <a:defRPr sz="2000">
                <a:solidFill>
                  <a:srgbClr val="394E5F"/>
                </a:solidFill>
                <a:latin typeface="Calibri" panose="020F0502020204030204" pitchFamily="34" charset="0"/>
              </a:defRPr>
            </a:lvl6pPr>
            <a:lvl7pPr marL="2971800" indent="-228600" eaLnBrk="0" fontAlgn="base" hangingPunct="0">
              <a:spcBef>
                <a:spcPct val="20000"/>
              </a:spcBef>
              <a:spcAft>
                <a:spcPct val="0"/>
              </a:spcAft>
              <a:buChar char="»"/>
              <a:defRPr sz="2000">
                <a:solidFill>
                  <a:srgbClr val="394E5F"/>
                </a:solidFill>
                <a:latin typeface="Calibri" panose="020F0502020204030204" pitchFamily="34" charset="0"/>
              </a:defRPr>
            </a:lvl7pPr>
            <a:lvl8pPr marL="3429000" indent="-228600" eaLnBrk="0" fontAlgn="base" hangingPunct="0">
              <a:spcBef>
                <a:spcPct val="20000"/>
              </a:spcBef>
              <a:spcAft>
                <a:spcPct val="0"/>
              </a:spcAft>
              <a:buChar char="»"/>
              <a:defRPr sz="2000">
                <a:solidFill>
                  <a:srgbClr val="394E5F"/>
                </a:solidFill>
                <a:latin typeface="Calibri" panose="020F0502020204030204" pitchFamily="34" charset="0"/>
              </a:defRPr>
            </a:lvl8pPr>
            <a:lvl9pPr marL="3886200" indent="-228600" eaLnBrk="0" fontAlgn="base" hangingPunct="0">
              <a:spcBef>
                <a:spcPct val="20000"/>
              </a:spcBef>
              <a:spcAft>
                <a:spcPct val="0"/>
              </a:spcAft>
              <a:buChar char="»"/>
              <a:defRPr sz="2000">
                <a:solidFill>
                  <a:srgbClr val="394E5F"/>
                </a:solidFill>
                <a:latin typeface="Calibri" panose="020F0502020204030204" pitchFamily="34" charset="0"/>
              </a:defRPr>
            </a:lvl9pPr>
          </a:lstStyle>
          <a:p>
            <a:pPr>
              <a:spcBef>
                <a:spcPct val="0"/>
              </a:spcBef>
              <a:buFontTx/>
              <a:buNone/>
            </a:pPr>
            <a:fld id="{6533F2F6-B743-4C41-83B9-9B458E33A90A}" type="slidenum">
              <a:rPr lang="en-US" altLang="en-US" sz="1000" smtClean="0">
                <a:solidFill>
                  <a:srgbClr val="808080"/>
                </a:solidFill>
                <a:latin typeface="Arial" panose="020B0604020202020204" pitchFamily="34" charset="0"/>
              </a:rPr>
              <a:pPr>
                <a:spcBef>
                  <a:spcPct val="0"/>
                </a:spcBef>
                <a:buFontTx/>
                <a:buNone/>
              </a:pPr>
              <a:t>12</a:t>
            </a:fld>
            <a:endParaRPr lang="en-US" altLang="en-US" sz="1000">
              <a:solidFill>
                <a:srgbClr val="808080"/>
              </a:solidFill>
              <a:latin typeface="Arial" panose="020B0604020202020204"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9543256C-108B-4470-B102-CC929D5A9D94}"/>
              </a:ext>
            </a:extLst>
          </p:cNvPr>
          <p:cNvSpPr>
            <a:spLocks noGrp="1" noChangeArrowheads="1"/>
          </p:cNvSpPr>
          <p:nvPr>
            <p:ph type="title"/>
          </p:nvPr>
        </p:nvSpPr>
        <p:spPr/>
        <p:txBody>
          <a:bodyPr/>
          <a:lstStyle/>
          <a:p>
            <a:r>
              <a:rPr lang="en-US" altLang="en-US"/>
              <a:t>Budget Discussion -Expenditures</a:t>
            </a:r>
          </a:p>
        </p:txBody>
      </p:sp>
      <p:sp>
        <p:nvSpPr>
          <p:cNvPr id="3" name="Content Placeholder 2">
            <a:extLst>
              <a:ext uri="{FF2B5EF4-FFF2-40B4-BE49-F238E27FC236}">
                <a16:creationId xmlns:a16="http://schemas.microsoft.com/office/drawing/2014/main" id="{85C3A512-1D3F-4E72-9138-A55349C5C461}"/>
              </a:ext>
            </a:extLst>
          </p:cNvPr>
          <p:cNvSpPr>
            <a:spLocks noGrp="1"/>
          </p:cNvSpPr>
          <p:nvPr>
            <p:ph idx="1"/>
          </p:nvPr>
        </p:nvSpPr>
        <p:spPr/>
        <p:txBody>
          <a:bodyPr/>
          <a:lstStyle/>
          <a:p>
            <a:pPr marL="0" indent="0">
              <a:buFontTx/>
              <a:buNone/>
              <a:defRPr/>
            </a:pPr>
            <a:r>
              <a:rPr lang="en-US" altLang="en-US" dirty="0">
                <a:uFill>
                  <a:solidFill>
                    <a:srgbClr val="394E5F"/>
                  </a:solidFill>
                </a:uFill>
              </a:rPr>
              <a:t>And More Details!</a:t>
            </a:r>
          </a:p>
          <a:p>
            <a:pPr>
              <a:defRPr/>
            </a:pPr>
            <a:r>
              <a:rPr lang="en-US" sz="2800" dirty="0"/>
              <a:t>The Forest Crop Law Piece</a:t>
            </a:r>
            <a:endParaRPr lang="en-US" altLang="en-US" sz="2800" dirty="0">
              <a:uFill>
                <a:solidFill>
                  <a:srgbClr val="394E5F"/>
                </a:solidFill>
              </a:uFill>
            </a:endParaRPr>
          </a:p>
          <a:p>
            <a:pPr marL="400050" lvl="1" indent="0">
              <a:buFontTx/>
              <a:buNone/>
              <a:defRPr/>
            </a:pPr>
            <a:r>
              <a:rPr lang="en-US" b="1" dirty="0"/>
              <a:t>77.05</a:t>
            </a:r>
            <a:r>
              <a:rPr lang="en-US" dirty="0"/>
              <a:t> </a:t>
            </a:r>
            <a:r>
              <a:rPr lang="en-US" b="1" dirty="0"/>
              <a:t> State contribution</a:t>
            </a:r>
            <a:r>
              <a:rPr lang="en-US" sz="2600" b="1" dirty="0"/>
              <a:t>.</a:t>
            </a:r>
            <a:r>
              <a:rPr lang="en-US" sz="2600" dirty="0"/>
              <a:t> The </a:t>
            </a:r>
            <a:r>
              <a:rPr lang="en-US" sz="2600" u="sng" dirty="0"/>
              <a:t>department of natural resources shall pay</a:t>
            </a:r>
            <a:r>
              <a:rPr lang="en-US" sz="2600" dirty="0"/>
              <a:t> before June 30 annually </a:t>
            </a:r>
            <a:r>
              <a:rPr lang="en-US" sz="2600" u="sng" dirty="0"/>
              <a:t>to the town treasurer</a:t>
            </a:r>
            <a:r>
              <a:rPr lang="en-US" sz="2600" dirty="0"/>
              <a:t>, </a:t>
            </a:r>
            <a:r>
              <a:rPr lang="en-US" sz="2600" u="sng" dirty="0"/>
              <a:t>from the appropriation </a:t>
            </a:r>
            <a:r>
              <a:rPr lang="en-US" sz="2600" dirty="0"/>
              <a:t>under s. </a:t>
            </a:r>
            <a:r>
              <a:rPr lang="en-US" sz="2600" dirty="0">
                <a:hlinkClick r:id="rId2" tooltip="Statutes 20.370(5)(bv)"/>
              </a:rPr>
              <a:t>20.370 (5) (</a:t>
            </a:r>
            <a:r>
              <a:rPr lang="en-US" sz="2600" dirty="0" err="1">
                <a:hlinkClick r:id="rId2" tooltip="Statutes 20.370(5)(bv)"/>
              </a:rPr>
              <a:t>bv</a:t>
            </a:r>
            <a:r>
              <a:rPr lang="en-US" sz="2600" dirty="0">
                <a:hlinkClick r:id="rId2" tooltip="Statutes 20.370(5)(bv)"/>
              </a:rPr>
              <a:t>)</a:t>
            </a:r>
            <a:r>
              <a:rPr lang="en-US" sz="2600" dirty="0"/>
              <a:t>, </a:t>
            </a:r>
            <a:r>
              <a:rPr lang="en-US" sz="2600" b="1" u="sng" dirty="0"/>
              <a:t>20 cents for each acre</a:t>
            </a:r>
            <a:r>
              <a:rPr lang="en-US" sz="2600" dirty="0"/>
              <a:t> of land in the town that is described as forest croplands under this subchapter. </a:t>
            </a:r>
            <a:endParaRPr lang="en-US" altLang="en-US" sz="2600" dirty="0">
              <a:uFill>
                <a:solidFill>
                  <a:srgbClr val="394E5F"/>
                </a:solidFill>
              </a:uFill>
            </a:endParaRPr>
          </a:p>
          <a:p>
            <a:pPr>
              <a:defRPr/>
            </a:pPr>
            <a:endParaRPr lang="en-US" dirty="0"/>
          </a:p>
        </p:txBody>
      </p:sp>
      <p:sp>
        <p:nvSpPr>
          <p:cNvPr id="22532" name="Date Placeholder 3">
            <a:extLst>
              <a:ext uri="{FF2B5EF4-FFF2-40B4-BE49-F238E27FC236}">
                <a16:creationId xmlns:a16="http://schemas.microsoft.com/office/drawing/2014/main" id="{0BBA7477-56BF-421E-A2F4-FA291EEE65E8}"/>
              </a:ext>
            </a:extLst>
          </p:cNvPr>
          <p:cNvSpPr>
            <a:spLocks noGrp="1"/>
          </p:cNvSpPr>
          <p:nvPr>
            <p:ph type="dt" sz="quarter" idx="10"/>
          </p:nvPr>
        </p:nvSpPr>
        <p:spPr>
          <a:noFill/>
        </p:spPr>
        <p:txBody>
          <a:bodyPr/>
          <a:lstStyle>
            <a:lvl1pPr>
              <a:spcBef>
                <a:spcPct val="20000"/>
              </a:spcBef>
              <a:buChar char="•"/>
              <a:defRPr sz="3200">
                <a:solidFill>
                  <a:srgbClr val="394E5F"/>
                </a:solidFill>
                <a:latin typeface="Calibri" panose="020F0502020204030204" pitchFamily="34" charset="0"/>
              </a:defRPr>
            </a:lvl1pPr>
            <a:lvl2pPr marL="742950" indent="-285750">
              <a:spcBef>
                <a:spcPct val="20000"/>
              </a:spcBef>
              <a:buChar char="–"/>
              <a:defRPr sz="2800">
                <a:solidFill>
                  <a:srgbClr val="394E5F"/>
                </a:solidFill>
                <a:latin typeface="Calibri" panose="020F0502020204030204" pitchFamily="34" charset="0"/>
              </a:defRPr>
            </a:lvl2pPr>
            <a:lvl3pPr marL="1143000" indent="-228600">
              <a:spcBef>
                <a:spcPct val="20000"/>
              </a:spcBef>
              <a:buChar char="•"/>
              <a:defRPr sz="2400">
                <a:solidFill>
                  <a:srgbClr val="394E5F"/>
                </a:solidFill>
                <a:latin typeface="Calibri" panose="020F0502020204030204" pitchFamily="34" charset="0"/>
              </a:defRPr>
            </a:lvl3pPr>
            <a:lvl4pPr marL="1600200" indent="-228600">
              <a:spcBef>
                <a:spcPct val="20000"/>
              </a:spcBef>
              <a:buChar char="–"/>
              <a:defRPr sz="2000">
                <a:solidFill>
                  <a:srgbClr val="394E5F"/>
                </a:solidFill>
                <a:latin typeface="Calibri" panose="020F0502020204030204" pitchFamily="34" charset="0"/>
              </a:defRPr>
            </a:lvl4pPr>
            <a:lvl5pPr marL="2057400" indent="-228600">
              <a:spcBef>
                <a:spcPct val="20000"/>
              </a:spcBef>
              <a:buChar char="»"/>
              <a:defRPr sz="2000">
                <a:solidFill>
                  <a:srgbClr val="394E5F"/>
                </a:solidFill>
                <a:latin typeface="Calibri" panose="020F0502020204030204" pitchFamily="34" charset="0"/>
              </a:defRPr>
            </a:lvl5pPr>
            <a:lvl6pPr marL="2514600" indent="-228600" eaLnBrk="0" fontAlgn="base" hangingPunct="0">
              <a:spcBef>
                <a:spcPct val="20000"/>
              </a:spcBef>
              <a:spcAft>
                <a:spcPct val="0"/>
              </a:spcAft>
              <a:buChar char="»"/>
              <a:defRPr sz="2000">
                <a:solidFill>
                  <a:srgbClr val="394E5F"/>
                </a:solidFill>
                <a:latin typeface="Calibri" panose="020F0502020204030204" pitchFamily="34" charset="0"/>
              </a:defRPr>
            </a:lvl6pPr>
            <a:lvl7pPr marL="2971800" indent="-228600" eaLnBrk="0" fontAlgn="base" hangingPunct="0">
              <a:spcBef>
                <a:spcPct val="20000"/>
              </a:spcBef>
              <a:spcAft>
                <a:spcPct val="0"/>
              </a:spcAft>
              <a:buChar char="»"/>
              <a:defRPr sz="2000">
                <a:solidFill>
                  <a:srgbClr val="394E5F"/>
                </a:solidFill>
                <a:latin typeface="Calibri" panose="020F0502020204030204" pitchFamily="34" charset="0"/>
              </a:defRPr>
            </a:lvl7pPr>
            <a:lvl8pPr marL="3429000" indent="-228600" eaLnBrk="0" fontAlgn="base" hangingPunct="0">
              <a:spcBef>
                <a:spcPct val="20000"/>
              </a:spcBef>
              <a:spcAft>
                <a:spcPct val="0"/>
              </a:spcAft>
              <a:buChar char="»"/>
              <a:defRPr sz="2000">
                <a:solidFill>
                  <a:srgbClr val="394E5F"/>
                </a:solidFill>
                <a:latin typeface="Calibri" panose="020F0502020204030204" pitchFamily="34" charset="0"/>
              </a:defRPr>
            </a:lvl8pPr>
            <a:lvl9pPr marL="3886200" indent="-228600" eaLnBrk="0" fontAlgn="base" hangingPunct="0">
              <a:spcBef>
                <a:spcPct val="20000"/>
              </a:spcBef>
              <a:spcAft>
                <a:spcPct val="0"/>
              </a:spcAft>
              <a:buChar char="»"/>
              <a:defRPr sz="2000">
                <a:solidFill>
                  <a:srgbClr val="394E5F"/>
                </a:solidFill>
                <a:latin typeface="Calibri" panose="020F0502020204030204" pitchFamily="34" charset="0"/>
              </a:defRPr>
            </a:lvl9pPr>
          </a:lstStyle>
          <a:p>
            <a:pPr>
              <a:spcBef>
                <a:spcPct val="0"/>
              </a:spcBef>
              <a:buFontTx/>
              <a:buNone/>
            </a:pPr>
            <a:fld id="{99C31A4D-1913-4FFC-A466-F9A507C7BFEC}" type="datetime1">
              <a:rPr lang="en-US" altLang="en-US" sz="1000" smtClean="0">
                <a:solidFill>
                  <a:srgbClr val="808080"/>
                </a:solidFill>
                <a:latin typeface="Arial" panose="020B0604020202020204" pitchFamily="34" charset="0"/>
              </a:rPr>
              <a:pPr>
                <a:spcBef>
                  <a:spcPct val="0"/>
                </a:spcBef>
                <a:buFontTx/>
                <a:buNone/>
              </a:pPr>
              <a:t>3/27/2018</a:t>
            </a:fld>
            <a:endParaRPr lang="en-US" altLang="en-US" sz="1000">
              <a:solidFill>
                <a:srgbClr val="808080"/>
              </a:solidFill>
              <a:latin typeface="Arial" panose="020B0604020202020204" pitchFamily="34" charset="0"/>
            </a:endParaRPr>
          </a:p>
        </p:txBody>
      </p:sp>
      <p:sp>
        <p:nvSpPr>
          <p:cNvPr id="22533" name="Footer Placeholder 4">
            <a:extLst>
              <a:ext uri="{FF2B5EF4-FFF2-40B4-BE49-F238E27FC236}">
                <a16:creationId xmlns:a16="http://schemas.microsoft.com/office/drawing/2014/main" id="{10E70782-EE8E-4DBE-909C-B67AB247B4B2}"/>
              </a:ext>
            </a:extLst>
          </p:cNvPr>
          <p:cNvSpPr>
            <a:spLocks noGrp="1"/>
          </p:cNvSpPr>
          <p:nvPr>
            <p:ph type="ftr" sz="quarter" idx="11"/>
          </p:nvPr>
        </p:nvSpPr>
        <p:spPr>
          <a:noFill/>
        </p:spPr>
        <p:txBody>
          <a:bodyPr/>
          <a:lstStyle>
            <a:lvl1pPr>
              <a:spcBef>
                <a:spcPct val="20000"/>
              </a:spcBef>
              <a:buChar char="•"/>
              <a:defRPr sz="3200">
                <a:solidFill>
                  <a:srgbClr val="394E5F"/>
                </a:solidFill>
                <a:latin typeface="Calibri" panose="020F0502020204030204" pitchFamily="34" charset="0"/>
              </a:defRPr>
            </a:lvl1pPr>
            <a:lvl2pPr marL="742950" indent="-285750">
              <a:spcBef>
                <a:spcPct val="20000"/>
              </a:spcBef>
              <a:buChar char="–"/>
              <a:defRPr sz="2800">
                <a:solidFill>
                  <a:srgbClr val="394E5F"/>
                </a:solidFill>
                <a:latin typeface="Calibri" panose="020F0502020204030204" pitchFamily="34" charset="0"/>
              </a:defRPr>
            </a:lvl2pPr>
            <a:lvl3pPr marL="1143000" indent="-228600">
              <a:spcBef>
                <a:spcPct val="20000"/>
              </a:spcBef>
              <a:buChar char="•"/>
              <a:defRPr sz="2400">
                <a:solidFill>
                  <a:srgbClr val="394E5F"/>
                </a:solidFill>
                <a:latin typeface="Calibri" panose="020F0502020204030204" pitchFamily="34" charset="0"/>
              </a:defRPr>
            </a:lvl3pPr>
            <a:lvl4pPr marL="1600200" indent="-228600">
              <a:spcBef>
                <a:spcPct val="20000"/>
              </a:spcBef>
              <a:buChar char="–"/>
              <a:defRPr sz="2000">
                <a:solidFill>
                  <a:srgbClr val="394E5F"/>
                </a:solidFill>
                <a:latin typeface="Calibri" panose="020F0502020204030204" pitchFamily="34" charset="0"/>
              </a:defRPr>
            </a:lvl4pPr>
            <a:lvl5pPr marL="2057400" indent="-228600">
              <a:spcBef>
                <a:spcPct val="20000"/>
              </a:spcBef>
              <a:buChar char="»"/>
              <a:defRPr sz="2000">
                <a:solidFill>
                  <a:srgbClr val="394E5F"/>
                </a:solidFill>
                <a:latin typeface="Calibri" panose="020F0502020204030204" pitchFamily="34" charset="0"/>
              </a:defRPr>
            </a:lvl5pPr>
            <a:lvl6pPr marL="2514600" indent="-228600" eaLnBrk="0" fontAlgn="base" hangingPunct="0">
              <a:spcBef>
                <a:spcPct val="20000"/>
              </a:spcBef>
              <a:spcAft>
                <a:spcPct val="0"/>
              </a:spcAft>
              <a:buChar char="»"/>
              <a:defRPr sz="2000">
                <a:solidFill>
                  <a:srgbClr val="394E5F"/>
                </a:solidFill>
                <a:latin typeface="Calibri" panose="020F0502020204030204" pitchFamily="34" charset="0"/>
              </a:defRPr>
            </a:lvl6pPr>
            <a:lvl7pPr marL="2971800" indent="-228600" eaLnBrk="0" fontAlgn="base" hangingPunct="0">
              <a:spcBef>
                <a:spcPct val="20000"/>
              </a:spcBef>
              <a:spcAft>
                <a:spcPct val="0"/>
              </a:spcAft>
              <a:buChar char="»"/>
              <a:defRPr sz="2000">
                <a:solidFill>
                  <a:srgbClr val="394E5F"/>
                </a:solidFill>
                <a:latin typeface="Calibri" panose="020F0502020204030204" pitchFamily="34" charset="0"/>
              </a:defRPr>
            </a:lvl7pPr>
            <a:lvl8pPr marL="3429000" indent="-228600" eaLnBrk="0" fontAlgn="base" hangingPunct="0">
              <a:spcBef>
                <a:spcPct val="20000"/>
              </a:spcBef>
              <a:spcAft>
                <a:spcPct val="0"/>
              </a:spcAft>
              <a:buChar char="»"/>
              <a:defRPr sz="2000">
                <a:solidFill>
                  <a:srgbClr val="394E5F"/>
                </a:solidFill>
                <a:latin typeface="Calibri" panose="020F0502020204030204" pitchFamily="34" charset="0"/>
              </a:defRPr>
            </a:lvl8pPr>
            <a:lvl9pPr marL="3886200" indent="-228600" eaLnBrk="0" fontAlgn="base" hangingPunct="0">
              <a:spcBef>
                <a:spcPct val="20000"/>
              </a:spcBef>
              <a:spcAft>
                <a:spcPct val="0"/>
              </a:spcAft>
              <a:buChar char="»"/>
              <a:defRPr sz="2000">
                <a:solidFill>
                  <a:srgbClr val="394E5F"/>
                </a:solidFill>
                <a:latin typeface="Calibri" panose="020F0502020204030204" pitchFamily="34" charset="0"/>
              </a:defRPr>
            </a:lvl9pPr>
          </a:lstStyle>
          <a:p>
            <a:pPr>
              <a:spcBef>
                <a:spcPct val="0"/>
              </a:spcBef>
              <a:buFontTx/>
              <a:buNone/>
            </a:pPr>
            <a:r>
              <a:rPr lang="en-US" altLang="en-US" sz="1000">
                <a:solidFill>
                  <a:srgbClr val="808080"/>
                </a:solidFill>
                <a:latin typeface="Arial" panose="020B0604020202020204" pitchFamily="34" charset="0"/>
              </a:rPr>
              <a:t>The Division of Forestry works in partnership to protect and sustainably manage Wisconsin's forests</a:t>
            </a:r>
          </a:p>
        </p:txBody>
      </p:sp>
      <p:sp>
        <p:nvSpPr>
          <p:cNvPr id="22534" name="Slide Number Placeholder 5">
            <a:extLst>
              <a:ext uri="{FF2B5EF4-FFF2-40B4-BE49-F238E27FC236}">
                <a16:creationId xmlns:a16="http://schemas.microsoft.com/office/drawing/2014/main" id="{FF7F83FA-D516-4BEB-8D1E-F8012BBBEF84}"/>
              </a:ext>
            </a:extLst>
          </p:cNvPr>
          <p:cNvSpPr>
            <a:spLocks noGrp="1"/>
          </p:cNvSpPr>
          <p:nvPr>
            <p:ph type="sldNum" sz="quarter" idx="12"/>
          </p:nvPr>
        </p:nvSpPr>
        <p:spPr>
          <a:noFill/>
        </p:spPr>
        <p:txBody>
          <a:bodyPr/>
          <a:lstStyle>
            <a:lvl1pPr>
              <a:spcBef>
                <a:spcPct val="20000"/>
              </a:spcBef>
              <a:buChar char="•"/>
              <a:defRPr sz="3200">
                <a:solidFill>
                  <a:srgbClr val="394E5F"/>
                </a:solidFill>
                <a:latin typeface="Calibri" panose="020F0502020204030204" pitchFamily="34" charset="0"/>
              </a:defRPr>
            </a:lvl1pPr>
            <a:lvl2pPr marL="742950" indent="-285750">
              <a:spcBef>
                <a:spcPct val="20000"/>
              </a:spcBef>
              <a:buChar char="–"/>
              <a:defRPr sz="2800">
                <a:solidFill>
                  <a:srgbClr val="394E5F"/>
                </a:solidFill>
                <a:latin typeface="Calibri" panose="020F0502020204030204" pitchFamily="34" charset="0"/>
              </a:defRPr>
            </a:lvl2pPr>
            <a:lvl3pPr marL="1143000" indent="-228600">
              <a:spcBef>
                <a:spcPct val="20000"/>
              </a:spcBef>
              <a:buChar char="•"/>
              <a:defRPr sz="2400">
                <a:solidFill>
                  <a:srgbClr val="394E5F"/>
                </a:solidFill>
                <a:latin typeface="Calibri" panose="020F0502020204030204" pitchFamily="34" charset="0"/>
              </a:defRPr>
            </a:lvl3pPr>
            <a:lvl4pPr marL="1600200" indent="-228600">
              <a:spcBef>
                <a:spcPct val="20000"/>
              </a:spcBef>
              <a:buChar char="–"/>
              <a:defRPr sz="2000">
                <a:solidFill>
                  <a:srgbClr val="394E5F"/>
                </a:solidFill>
                <a:latin typeface="Calibri" panose="020F0502020204030204" pitchFamily="34" charset="0"/>
              </a:defRPr>
            </a:lvl4pPr>
            <a:lvl5pPr marL="2057400" indent="-228600">
              <a:spcBef>
                <a:spcPct val="20000"/>
              </a:spcBef>
              <a:buChar char="»"/>
              <a:defRPr sz="2000">
                <a:solidFill>
                  <a:srgbClr val="394E5F"/>
                </a:solidFill>
                <a:latin typeface="Calibri" panose="020F0502020204030204" pitchFamily="34" charset="0"/>
              </a:defRPr>
            </a:lvl5pPr>
            <a:lvl6pPr marL="2514600" indent="-228600" eaLnBrk="0" fontAlgn="base" hangingPunct="0">
              <a:spcBef>
                <a:spcPct val="20000"/>
              </a:spcBef>
              <a:spcAft>
                <a:spcPct val="0"/>
              </a:spcAft>
              <a:buChar char="»"/>
              <a:defRPr sz="2000">
                <a:solidFill>
                  <a:srgbClr val="394E5F"/>
                </a:solidFill>
                <a:latin typeface="Calibri" panose="020F0502020204030204" pitchFamily="34" charset="0"/>
              </a:defRPr>
            </a:lvl6pPr>
            <a:lvl7pPr marL="2971800" indent="-228600" eaLnBrk="0" fontAlgn="base" hangingPunct="0">
              <a:spcBef>
                <a:spcPct val="20000"/>
              </a:spcBef>
              <a:spcAft>
                <a:spcPct val="0"/>
              </a:spcAft>
              <a:buChar char="»"/>
              <a:defRPr sz="2000">
                <a:solidFill>
                  <a:srgbClr val="394E5F"/>
                </a:solidFill>
                <a:latin typeface="Calibri" panose="020F0502020204030204" pitchFamily="34" charset="0"/>
              </a:defRPr>
            </a:lvl7pPr>
            <a:lvl8pPr marL="3429000" indent="-228600" eaLnBrk="0" fontAlgn="base" hangingPunct="0">
              <a:spcBef>
                <a:spcPct val="20000"/>
              </a:spcBef>
              <a:spcAft>
                <a:spcPct val="0"/>
              </a:spcAft>
              <a:buChar char="»"/>
              <a:defRPr sz="2000">
                <a:solidFill>
                  <a:srgbClr val="394E5F"/>
                </a:solidFill>
                <a:latin typeface="Calibri" panose="020F0502020204030204" pitchFamily="34" charset="0"/>
              </a:defRPr>
            </a:lvl8pPr>
            <a:lvl9pPr marL="3886200" indent="-228600" eaLnBrk="0" fontAlgn="base" hangingPunct="0">
              <a:spcBef>
                <a:spcPct val="20000"/>
              </a:spcBef>
              <a:spcAft>
                <a:spcPct val="0"/>
              </a:spcAft>
              <a:buChar char="»"/>
              <a:defRPr sz="2000">
                <a:solidFill>
                  <a:srgbClr val="394E5F"/>
                </a:solidFill>
                <a:latin typeface="Calibri" panose="020F0502020204030204" pitchFamily="34" charset="0"/>
              </a:defRPr>
            </a:lvl9pPr>
          </a:lstStyle>
          <a:p>
            <a:pPr>
              <a:spcBef>
                <a:spcPct val="0"/>
              </a:spcBef>
              <a:buFontTx/>
              <a:buNone/>
            </a:pPr>
            <a:fld id="{6915C249-66EF-4983-9F4A-63D9FB75580A}" type="slidenum">
              <a:rPr lang="en-US" altLang="en-US" sz="1000" smtClean="0">
                <a:solidFill>
                  <a:srgbClr val="808080"/>
                </a:solidFill>
                <a:latin typeface="Arial" panose="020B0604020202020204" pitchFamily="34" charset="0"/>
              </a:rPr>
              <a:pPr>
                <a:spcBef>
                  <a:spcPct val="0"/>
                </a:spcBef>
                <a:buFontTx/>
                <a:buNone/>
              </a:pPr>
              <a:t>13</a:t>
            </a:fld>
            <a:endParaRPr lang="en-US" altLang="en-US" sz="1000">
              <a:solidFill>
                <a:srgbClr val="808080"/>
              </a:solidFill>
              <a:latin typeface="Arial" panose="020B0604020202020204"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D3A8600E-C980-4B95-853D-30EB5AAB5D66}"/>
              </a:ext>
            </a:extLst>
          </p:cNvPr>
          <p:cNvSpPr>
            <a:spLocks noGrp="1" noChangeArrowheads="1"/>
          </p:cNvSpPr>
          <p:nvPr>
            <p:ph type="title"/>
          </p:nvPr>
        </p:nvSpPr>
        <p:spPr/>
        <p:txBody>
          <a:bodyPr/>
          <a:lstStyle/>
          <a:p>
            <a:r>
              <a:rPr lang="en-US" altLang="en-US"/>
              <a:t>Budget Discussion -Expenditures</a:t>
            </a:r>
          </a:p>
        </p:txBody>
      </p:sp>
      <p:sp>
        <p:nvSpPr>
          <p:cNvPr id="3" name="Content Placeholder 2">
            <a:extLst>
              <a:ext uri="{FF2B5EF4-FFF2-40B4-BE49-F238E27FC236}">
                <a16:creationId xmlns:a16="http://schemas.microsoft.com/office/drawing/2014/main" id="{6873F9EA-1583-4291-BCCC-ADAE022794FE}"/>
              </a:ext>
            </a:extLst>
          </p:cNvPr>
          <p:cNvSpPr>
            <a:spLocks noGrp="1"/>
          </p:cNvSpPr>
          <p:nvPr>
            <p:ph idx="1"/>
          </p:nvPr>
        </p:nvSpPr>
        <p:spPr/>
        <p:txBody>
          <a:bodyPr>
            <a:normAutofit fontScale="92500"/>
          </a:bodyPr>
          <a:lstStyle/>
          <a:p>
            <a:pPr marL="0" indent="0">
              <a:buFontTx/>
              <a:buNone/>
              <a:defRPr/>
            </a:pPr>
            <a:r>
              <a:rPr lang="en-US" altLang="en-US" sz="3500" dirty="0">
                <a:uFill>
                  <a:solidFill>
                    <a:srgbClr val="394E5F"/>
                  </a:solidFill>
                </a:uFill>
              </a:rPr>
              <a:t>And More Details!</a:t>
            </a:r>
          </a:p>
          <a:p>
            <a:pPr>
              <a:defRPr/>
            </a:pPr>
            <a:r>
              <a:rPr lang="en-US" dirty="0"/>
              <a:t> </a:t>
            </a:r>
            <a:r>
              <a:rPr lang="en-US" sz="3000" dirty="0"/>
              <a:t>The Managed Forest Law Piece</a:t>
            </a:r>
          </a:p>
          <a:p>
            <a:pPr marL="400050" lvl="1" indent="0">
              <a:buFontTx/>
              <a:buNone/>
              <a:defRPr/>
            </a:pPr>
            <a:r>
              <a:rPr lang="en-US" sz="3000" b="1" dirty="0"/>
              <a:t>77.85</a:t>
            </a:r>
            <a:r>
              <a:rPr lang="en-US" sz="3000" dirty="0"/>
              <a:t> </a:t>
            </a:r>
            <a:r>
              <a:rPr lang="en-US" sz="3000" b="1" dirty="0"/>
              <a:t> State contribution.</a:t>
            </a:r>
            <a:r>
              <a:rPr lang="en-US" sz="3000" dirty="0"/>
              <a:t> </a:t>
            </a:r>
            <a:r>
              <a:rPr lang="en-US" dirty="0"/>
              <a:t>The </a:t>
            </a:r>
            <a:r>
              <a:rPr lang="en-US" u="sng" dirty="0"/>
              <a:t>department shall pay </a:t>
            </a:r>
            <a:r>
              <a:rPr lang="en-US" dirty="0"/>
              <a:t>before June 30 annually </a:t>
            </a:r>
            <a:r>
              <a:rPr lang="en-US" u="sng" dirty="0"/>
              <a:t>the municipal treasurer</a:t>
            </a:r>
            <a:r>
              <a:rPr lang="en-US" dirty="0"/>
              <a:t>, </a:t>
            </a:r>
            <a:r>
              <a:rPr lang="en-US" u="sng" dirty="0"/>
              <a:t>from the appropriation</a:t>
            </a:r>
            <a:r>
              <a:rPr lang="en-US" dirty="0"/>
              <a:t> under s. </a:t>
            </a:r>
            <a:r>
              <a:rPr lang="en-US" dirty="0">
                <a:hlinkClick r:id="rId2" tooltip="Statutes 20.370(5)(bv)"/>
              </a:rPr>
              <a:t>20.370 (5) (</a:t>
            </a:r>
            <a:r>
              <a:rPr lang="en-US" dirty="0" err="1">
                <a:hlinkClick r:id="rId2" tooltip="Statutes 20.370(5)(bv)"/>
              </a:rPr>
              <a:t>bv</a:t>
            </a:r>
            <a:r>
              <a:rPr lang="en-US" dirty="0">
                <a:hlinkClick r:id="rId2" tooltip="Statutes 20.370(5)(bv)"/>
              </a:rPr>
              <a:t>)</a:t>
            </a:r>
            <a:r>
              <a:rPr lang="en-US" dirty="0"/>
              <a:t>, </a:t>
            </a:r>
            <a:r>
              <a:rPr lang="en-US" u="sng" dirty="0"/>
              <a:t>20 cents for each acre of land in the municipality </a:t>
            </a:r>
            <a:r>
              <a:rPr lang="en-US" dirty="0"/>
              <a:t>that is designated as managed forest land under this subchapter and for each acre of land in the municipality that has been withdrawn under s. </a:t>
            </a:r>
            <a:r>
              <a:rPr lang="en-US" dirty="0">
                <a:hlinkClick r:id="rId3" tooltip="Statutes 77.885"/>
              </a:rPr>
              <a:t>77.885</a:t>
            </a:r>
            <a:r>
              <a:rPr lang="en-US" dirty="0"/>
              <a:t> but for which payments under s. </a:t>
            </a:r>
            <a:r>
              <a:rPr lang="en-US" dirty="0">
                <a:hlinkClick r:id="rId4" tooltip="Statutes 77.84(2)"/>
              </a:rPr>
              <a:t>77.84 (2)</a:t>
            </a:r>
            <a:r>
              <a:rPr lang="en-US" dirty="0"/>
              <a:t> are being made. </a:t>
            </a:r>
            <a:endParaRPr lang="en-US" altLang="en-US" dirty="0">
              <a:uFill>
                <a:solidFill>
                  <a:srgbClr val="394E5F"/>
                </a:solidFill>
              </a:uFill>
            </a:endParaRPr>
          </a:p>
          <a:p>
            <a:pPr>
              <a:defRPr/>
            </a:pPr>
            <a:endParaRPr lang="en-US" dirty="0"/>
          </a:p>
        </p:txBody>
      </p:sp>
      <p:sp>
        <p:nvSpPr>
          <p:cNvPr id="23556" name="Date Placeholder 3">
            <a:extLst>
              <a:ext uri="{FF2B5EF4-FFF2-40B4-BE49-F238E27FC236}">
                <a16:creationId xmlns:a16="http://schemas.microsoft.com/office/drawing/2014/main" id="{5F6A908D-7BA3-46D2-AD32-B38C44438305}"/>
              </a:ext>
            </a:extLst>
          </p:cNvPr>
          <p:cNvSpPr>
            <a:spLocks noGrp="1"/>
          </p:cNvSpPr>
          <p:nvPr>
            <p:ph type="dt" sz="quarter" idx="10"/>
          </p:nvPr>
        </p:nvSpPr>
        <p:spPr>
          <a:noFill/>
        </p:spPr>
        <p:txBody>
          <a:bodyPr/>
          <a:lstStyle>
            <a:lvl1pPr>
              <a:spcBef>
                <a:spcPct val="20000"/>
              </a:spcBef>
              <a:buChar char="•"/>
              <a:defRPr sz="3200">
                <a:solidFill>
                  <a:srgbClr val="394E5F"/>
                </a:solidFill>
                <a:latin typeface="Calibri" panose="020F0502020204030204" pitchFamily="34" charset="0"/>
              </a:defRPr>
            </a:lvl1pPr>
            <a:lvl2pPr marL="742950" indent="-285750">
              <a:spcBef>
                <a:spcPct val="20000"/>
              </a:spcBef>
              <a:buChar char="–"/>
              <a:defRPr sz="2800">
                <a:solidFill>
                  <a:srgbClr val="394E5F"/>
                </a:solidFill>
                <a:latin typeface="Calibri" panose="020F0502020204030204" pitchFamily="34" charset="0"/>
              </a:defRPr>
            </a:lvl2pPr>
            <a:lvl3pPr marL="1143000" indent="-228600">
              <a:spcBef>
                <a:spcPct val="20000"/>
              </a:spcBef>
              <a:buChar char="•"/>
              <a:defRPr sz="2400">
                <a:solidFill>
                  <a:srgbClr val="394E5F"/>
                </a:solidFill>
                <a:latin typeface="Calibri" panose="020F0502020204030204" pitchFamily="34" charset="0"/>
              </a:defRPr>
            </a:lvl3pPr>
            <a:lvl4pPr marL="1600200" indent="-228600">
              <a:spcBef>
                <a:spcPct val="20000"/>
              </a:spcBef>
              <a:buChar char="–"/>
              <a:defRPr sz="2000">
                <a:solidFill>
                  <a:srgbClr val="394E5F"/>
                </a:solidFill>
                <a:latin typeface="Calibri" panose="020F0502020204030204" pitchFamily="34" charset="0"/>
              </a:defRPr>
            </a:lvl4pPr>
            <a:lvl5pPr marL="2057400" indent="-228600">
              <a:spcBef>
                <a:spcPct val="20000"/>
              </a:spcBef>
              <a:buChar char="»"/>
              <a:defRPr sz="2000">
                <a:solidFill>
                  <a:srgbClr val="394E5F"/>
                </a:solidFill>
                <a:latin typeface="Calibri" panose="020F0502020204030204" pitchFamily="34" charset="0"/>
              </a:defRPr>
            </a:lvl5pPr>
            <a:lvl6pPr marL="2514600" indent="-228600" eaLnBrk="0" fontAlgn="base" hangingPunct="0">
              <a:spcBef>
                <a:spcPct val="20000"/>
              </a:spcBef>
              <a:spcAft>
                <a:spcPct val="0"/>
              </a:spcAft>
              <a:buChar char="»"/>
              <a:defRPr sz="2000">
                <a:solidFill>
                  <a:srgbClr val="394E5F"/>
                </a:solidFill>
                <a:latin typeface="Calibri" panose="020F0502020204030204" pitchFamily="34" charset="0"/>
              </a:defRPr>
            </a:lvl6pPr>
            <a:lvl7pPr marL="2971800" indent="-228600" eaLnBrk="0" fontAlgn="base" hangingPunct="0">
              <a:spcBef>
                <a:spcPct val="20000"/>
              </a:spcBef>
              <a:spcAft>
                <a:spcPct val="0"/>
              </a:spcAft>
              <a:buChar char="»"/>
              <a:defRPr sz="2000">
                <a:solidFill>
                  <a:srgbClr val="394E5F"/>
                </a:solidFill>
                <a:latin typeface="Calibri" panose="020F0502020204030204" pitchFamily="34" charset="0"/>
              </a:defRPr>
            </a:lvl7pPr>
            <a:lvl8pPr marL="3429000" indent="-228600" eaLnBrk="0" fontAlgn="base" hangingPunct="0">
              <a:spcBef>
                <a:spcPct val="20000"/>
              </a:spcBef>
              <a:spcAft>
                <a:spcPct val="0"/>
              </a:spcAft>
              <a:buChar char="»"/>
              <a:defRPr sz="2000">
                <a:solidFill>
                  <a:srgbClr val="394E5F"/>
                </a:solidFill>
                <a:latin typeface="Calibri" panose="020F0502020204030204" pitchFamily="34" charset="0"/>
              </a:defRPr>
            </a:lvl8pPr>
            <a:lvl9pPr marL="3886200" indent="-228600" eaLnBrk="0" fontAlgn="base" hangingPunct="0">
              <a:spcBef>
                <a:spcPct val="20000"/>
              </a:spcBef>
              <a:spcAft>
                <a:spcPct val="0"/>
              </a:spcAft>
              <a:buChar char="»"/>
              <a:defRPr sz="2000">
                <a:solidFill>
                  <a:srgbClr val="394E5F"/>
                </a:solidFill>
                <a:latin typeface="Calibri" panose="020F0502020204030204" pitchFamily="34" charset="0"/>
              </a:defRPr>
            </a:lvl9pPr>
          </a:lstStyle>
          <a:p>
            <a:pPr>
              <a:spcBef>
                <a:spcPct val="0"/>
              </a:spcBef>
              <a:buFontTx/>
              <a:buNone/>
            </a:pPr>
            <a:fld id="{45A9171E-AB8E-4340-88E5-4E7610DF05B6}" type="datetime1">
              <a:rPr lang="en-US" altLang="en-US" sz="1000" smtClean="0">
                <a:solidFill>
                  <a:srgbClr val="808080"/>
                </a:solidFill>
                <a:latin typeface="Arial" panose="020B0604020202020204" pitchFamily="34" charset="0"/>
              </a:rPr>
              <a:pPr>
                <a:spcBef>
                  <a:spcPct val="0"/>
                </a:spcBef>
                <a:buFontTx/>
                <a:buNone/>
              </a:pPr>
              <a:t>3/27/2018</a:t>
            </a:fld>
            <a:endParaRPr lang="en-US" altLang="en-US" sz="1000">
              <a:solidFill>
                <a:srgbClr val="808080"/>
              </a:solidFill>
              <a:latin typeface="Arial" panose="020B0604020202020204" pitchFamily="34" charset="0"/>
            </a:endParaRPr>
          </a:p>
        </p:txBody>
      </p:sp>
      <p:sp>
        <p:nvSpPr>
          <p:cNvPr id="23557" name="Footer Placeholder 4">
            <a:extLst>
              <a:ext uri="{FF2B5EF4-FFF2-40B4-BE49-F238E27FC236}">
                <a16:creationId xmlns:a16="http://schemas.microsoft.com/office/drawing/2014/main" id="{6F10D938-EF95-475E-8F4E-63966B6284A8}"/>
              </a:ext>
            </a:extLst>
          </p:cNvPr>
          <p:cNvSpPr>
            <a:spLocks noGrp="1"/>
          </p:cNvSpPr>
          <p:nvPr>
            <p:ph type="ftr" sz="quarter" idx="11"/>
          </p:nvPr>
        </p:nvSpPr>
        <p:spPr>
          <a:noFill/>
        </p:spPr>
        <p:txBody>
          <a:bodyPr/>
          <a:lstStyle>
            <a:lvl1pPr>
              <a:spcBef>
                <a:spcPct val="20000"/>
              </a:spcBef>
              <a:buChar char="•"/>
              <a:defRPr sz="3200">
                <a:solidFill>
                  <a:srgbClr val="394E5F"/>
                </a:solidFill>
                <a:latin typeface="Calibri" panose="020F0502020204030204" pitchFamily="34" charset="0"/>
              </a:defRPr>
            </a:lvl1pPr>
            <a:lvl2pPr marL="742950" indent="-285750">
              <a:spcBef>
                <a:spcPct val="20000"/>
              </a:spcBef>
              <a:buChar char="–"/>
              <a:defRPr sz="2800">
                <a:solidFill>
                  <a:srgbClr val="394E5F"/>
                </a:solidFill>
                <a:latin typeface="Calibri" panose="020F0502020204030204" pitchFamily="34" charset="0"/>
              </a:defRPr>
            </a:lvl2pPr>
            <a:lvl3pPr marL="1143000" indent="-228600">
              <a:spcBef>
                <a:spcPct val="20000"/>
              </a:spcBef>
              <a:buChar char="•"/>
              <a:defRPr sz="2400">
                <a:solidFill>
                  <a:srgbClr val="394E5F"/>
                </a:solidFill>
                <a:latin typeface="Calibri" panose="020F0502020204030204" pitchFamily="34" charset="0"/>
              </a:defRPr>
            </a:lvl3pPr>
            <a:lvl4pPr marL="1600200" indent="-228600">
              <a:spcBef>
                <a:spcPct val="20000"/>
              </a:spcBef>
              <a:buChar char="–"/>
              <a:defRPr sz="2000">
                <a:solidFill>
                  <a:srgbClr val="394E5F"/>
                </a:solidFill>
                <a:latin typeface="Calibri" panose="020F0502020204030204" pitchFamily="34" charset="0"/>
              </a:defRPr>
            </a:lvl4pPr>
            <a:lvl5pPr marL="2057400" indent="-228600">
              <a:spcBef>
                <a:spcPct val="20000"/>
              </a:spcBef>
              <a:buChar char="»"/>
              <a:defRPr sz="2000">
                <a:solidFill>
                  <a:srgbClr val="394E5F"/>
                </a:solidFill>
                <a:latin typeface="Calibri" panose="020F0502020204030204" pitchFamily="34" charset="0"/>
              </a:defRPr>
            </a:lvl5pPr>
            <a:lvl6pPr marL="2514600" indent="-228600" eaLnBrk="0" fontAlgn="base" hangingPunct="0">
              <a:spcBef>
                <a:spcPct val="20000"/>
              </a:spcBef>
              <a:spcAft>
                <a:spcPct val="0"/>
              </a:spcAft>
              <a:buChar char="»"/>
              <a:defRPr sz="2000">
                <a:solidFill>
                  <a:srgbClr val="394E5F"/>
                </a:solidFill>
                <a:latin typeface="Calibri" panose="020F0502020204030204" pitchFamily="34" charset="0"/>
              </a:defRPr>
            </a:lvl6pPr>
            <a:lvl7pPr marL="2971800" indent="-228600" eaLnBrk="0" fontAlgn="base" hangingPunct="0">
              <a:spcBef>
                <a:spcPct val="20000"/>
              </a:spcBef>
              <a:spcAft>
                <a:spcPct val="0"/>
              </a:spcAft>
              <a:buChar char="»"/>
              <a:defRPr sz="2000">
                <a:solidFill>
                  <a:srgbClr val="394E5F"/>
                </a:solidFill>
                <a:latin typeface="Calibri" panose="020F0502020204030204" pitchFamily="34" charset="0"/>
              </a:defRPr>
            </a:lvl7pPr>
            <a:lvl8pPr marL="3429000" indent="-228600" eaLnBrk="0" fontAlgn="base" hangingPunct="0">
              <a:spcBef>
                <a:spcPct val="20000"/>
              </a:spcBef>
              <a:spcAft>
                <a:spcPct val="0"/>
              </a:spcAft>
              <a:buChar char="»"/>
              <a:defRPr sz="2000">
                <a:solidFill>
                  <a:srgbClr val="394E5F"/>
                </a:solidFill>
                <a:latin typeface="Calibri" panose="020F0502020204030204" pitchFamily="34" charset="0"/>
              </a:defRPr>
            </a:lvl8pPr>
            <a:lvl9pPr marL="3886200" indent="-228600" eaLnBrk="0" fontAlgn="base" hangingPunct="0">
              <a:spcBef>
                <a:spcPct val="20000"/>
              </a:spcBef>
              <a:spcAft>
                <a:spcPct val="0"/>
              </a:spcAft>
              <a:buChar char="»"/>
              <a:defRPr sz="2000">
                <a:solidFill>
                  <a:srgbClr val="394E5F"/>
                </a:solidFill>
                <a:latin typeface="Calibri" panose="020F0502020204030204" pitchFamily="34" charset="0"/>
              </a:defRPr>
            </a:lvl9pPr>
          </a:lstStyle>
          <a:p>
            <a:pPr>
              <a:spcBef>
                <a:spcPct val="0"/>
              </a:spcBef>
              <a:buFontTx/>
              <a:buNone/>
            </a:pPr>
            <a:r>
              <a:rPr lang="en-US" altLang="en-US" sz="1000">
                <a:solidFill>
                  <a:srgbClr val="808080"/>
                </a:solidFill>
                <a:latin typeface="Arial" panose="020B0604020202020204" pitchFamily="34" charset="0"/>
              </a:rPr>
              <a:t>The Division of Forestry works in partnership to protect and sustainably manage Wisconsin's forests</a:t>
            </a:r>
          </a:p>
        </p:txBody>
      </p:sp>
      <p:sp>
        <p:nvSpPr>
          <p:cNvPr id="23558" name="Slide Number Placeholder 5">
            <a:extLst>
              <a:ext uri="{FF2B5EF4-FFF2-40B4-BE49-F238E27FC236}">
                <a16:creationId xmlns:a16="http://schemas.microsoft.com/office/drawing/2014/main" id="{C9593D19-D17A-4E18-8C6E-1E2ACDCDD9BB}"/>
              </a:ext>
            </a:extLst>
          </p:cNvPr>
          <p:cNvSpPr>
            <a:spLocks noGrp="1"/>
          </p:cNvSpPr>
          <p:nvPr>
            <p:ph type="sldNum" sz="quarter" idx="12"/>
          </p:nvPr>
        </p:nvSpPr>
        <p:spPr>
          <a:noFill/>
        </p:spPr>
        <p:txBody>
          <a:bodyPr/>
          <a:lstStyle>
            <a:lvl1pPr>
              <a:spcBef>
                <a:spcPct val="20000"/>
              </a:spcBef>
              <a:buChar char="•"/>
              <a:defRPr sz="3200">
                <a:solidFill>
                  <a:srgbClr val="394E5F"/>
                </a:solidFill>
                <a:latin typeface="Calibri" panose="020F0502020204030204" pitchFamily="34" charset="0"/>
              </a:defRPr>
            </a:lvl1pPr>
            <a:lvl2pPr marL="742950" indent="-285750">
              <a:spcBef>
                <a:spcPct val="20000"/>
              </a:spcBef>
              <a:buChar char="–"/>
              <a:defRPr sz="2800">
                <a:solidFill>
                  <a:srgbClr val="394E5F"/>
                </a:solidFill>
                <a:latin typeface="Calibri" panose="020F0502020204030204" pitchFamily="34" charset="0"/>
              </a:defRPr>
            </a:lvl2pPr>
            <a:lvl3pPr marL="1143000" indent="-228600">
              <a:spcBef>
                <a:spcPct val="20000"/>
              </a:spcBef>
              <a:buChar char="•"/>
              <a:defRPr sz="2400">
                <a:solidFill>
                  <a:srgbClr val="394E5F"/>
                </a:solidFill>
                <a:latin typeface="Calibri" panose="020F0502020204030204" pitchFamily="34" charset="0"/>
              </a:defRPr>
            </a:lvl3pPr>
            <a:lvl4pPr marL="1600200" indent="-228600">
              <a:spcBef>
                <a:spcPct val="20000"/>
              </a:spcBef>
              <a:buChar char="–"/>
              <a:defRPr sz="2000">
                <a:solidFill>
                  <a:srgbClr val="394E5F"/>
                </a:solidFill>
                <a:latin typeface="Calibri" panose="020F0502020204030204" pitchFamily="34" charset="0"/>
              </a:defRPr>
            </a:lvl4pPr>
            <a:lvl5pPr marL="2057400" indent="-228600">
              <a:spcBef>
                <a:spcPct val="20000"/>
              </a:spcBef>
              <a:buChar char="»"/>
              <a:defRPr sz="2000">
                <a:solidFill>
                  <a:srgbClr val="394E5F"/>
                </a:solidFill>
                <a:latin typeface="Calibri" panose="020F0502020204030204" pitchFamily="34" charset="0"/>
              </a:defRPr>
            </a:lvl5pPr>
            <a:lvl6pPr marL="2514600" indent="-228600" eaLnBrk="0" fontAlgn="base" hangingPunct="0">
              <a:spcBef>
                <a:spcPct val="20000"/>
              </a:spcBef>
              <a:spcAft>
                <a:spcPct val="0"/>
              </a:spcAft>
              <a:buChar char="»"/>
              <a:defRPr sz="2000">
                <a:solidFill>
                  <a:srgbClr val="394E5F"/>
                </a:solidFill>
                <a:latin typeface="Calibri" panose="020F0502020204030204" pitchFamily="34" charset="0"/>
              </a:defRPr>
            </a:lvl6pPr>
            <a:lvl7pPr marL="2971800" indent="-228600" eaLnBrk="0" fontAlgn="base" hangingPunct="0">
              <a:spcBef>
                <a:spcPct val="20000"/>
              </a:spcBef>
              <a:spcAft>
                <a:spcPct val="0"/>
              </a:spcAft>
              <a:buChar char="»"/>
              <a:defRPr sz="2000">
                <a:solidFill>
                  <a:srgbClr val="394E5F"/>
                </a:solidFill>
                <a:latin typeface="Calibri" panose="020F0502020204030204" pitchFamily="34" charset="0"/>
              </a:defRPr>
            </a:lvl7pPr>
            <a:lvl8pPr marL="3429000" indent="-228600" eaLnBrk="0" fontAlgn="base" hangingPunct="0">
              <a:spcBef>
                <a:spcPct val="20000"/>
              </a:spcBef>
              <a:spcAft>
                <a:spcPct val="0"/>
              </a:spcAft>
              <a:buChar char="»"/>
              <a:defRPr sz="2000">
                <a:solidFill>
                  <a:srgbClr val="394E5F"/>
                </a:solidFill>
                <a:latin typeface="Calibri" panose="020F0502020204030204" pitchFamily="34" charset="0"/>
              </a:defRPr>
            </a:lvl8pPr>
            <a:lvl9pPr marL="3886200" indent="-228600" eaLnBrk="0" fontAlgn="base" hangingPunct="0">
              <a:spcBef>
                <a:spcPct val="20000"/>
              </a:spcBef>
              <a:spcAft>
                <a:spcPct val="0"/>
              </a:spcAft>
              <a:buChar char="»"/>
              <a:defRPr sz="2000">
                <a:solidFill>
                  <a:srgbClr val="394E5F"/>
                </a:solidFill>
                <a:latin typeface="Calibri" panose="020F0502020204030204" pitchFamily="34" charset="0"/>
              </a:defRPr>
            </a:lvl9pPr>
          </a:lstStyle>
          <a:p>
            <a:pPr>
              <a:spcBef>
                <a:spcPct val="0"/>
              </a:spcBef>
              <a:buFontTx/>
              <a:buNone/>
            </a:pPr>
            <a:fld id="{A0D262D3-91F2-4823-8CED-0EC16EE217B3}" type="slidenum">
              <a:rPr lang="en-US" altLang="en-US" sz="1000" smtClean="0">
                <a:solidFill>
                  <a:srgbClr val="808080"/>
                </a:solidFill>
                <a:latin typeface="Arial" panose="020B0604020202020204" pitchFamily="34" charset="0"/>
              </a:rPr>
              <a:pPr>
                <a:spcBef>
                  <a:spcPct val="0"/>
                </a:spcBef>
                <a:buFontTx/>
                <a:buNone/>
              </a:pPr>
              <a:t>14</a:t>
            </a:fld>
            <a:endParaRPr lang="en-US" altLang="en-US" sz="1000">
              <a:solidFill>
                <a:srgbClr val="808080"/>
              </a:solidFill>
              <a:latin typeface="Arial" panose="020B0604020202020204"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EDF681E8-A6A4-4B92-9D99-5DCF7FBF09CA}"/>
              </a:ext>
            </a:extLst>
          </p:cNvPr>
          <p:cNvSpPr>
            <a:spLocks noGrp="1" noChangeArrowheads="1"/>
          </p:cNvSpPr>
          <p:nvPr>
            <p:ph type="title"/>
          </p:nvPr>
        </p:nvSpPr>
        <p:spPr/>
        <p:txBody>
          <a:bodyPr/>
          <a:lstStyle/>
          <a:p>
            <a:r>
              <a:rPr lang="en-US" altLang="en-US"/>
              <a:t>Budget Discussion -Expenditures</a:t>
            </a:r>
          </a:p>
        </p:txBody>
      </p:sp>
      <p:sp>
        <p:nvSpPr>
          <p:cNvPr id="3" name="Content Placeholder 2">
            <a:extLst>
              <a:ext uri="{FF2B5EF4-FFF2-40B4-BE49-F238E27FC236}">
                <a16:creationId xmlns:a16="http://schemas.microsoft.com/office/drawing/2014/main" id="{243FA026-D628-4CF4-9A23-9ED9E9E53DC5}"/>
              </a:ext>
            </a:extLst>
          </p:cNvPr>
          <p:cNvSpPr>
            <a:spLocks noGrp="1"/>
          </p:cNvSpPr>
          <p:nvPr>
            <p:ph idx="1"/>
          </p:nvPr>
        </p:nvSpPr>
        <p:spPr>
          <a:xfrm>
            <a:off x="457200" y="1600200"/>
            <a:ext cx="8229600" cy="2971800"/>
          </a:xfrm>
        </p:spPr>
        <p:txBody>
          <a:bodyPr/>
          <a:lstStyle/>
          <a:p>
            <a:pPr marL="0" indent="0">
              <a:buFontTx/>
              <a:buNone/>
              <a:defRPr/>
            </a:pPr>
            <a:r>
              <a:rPr lang="en-US" altLang="en-US" dirty="0">
                <a:uFill>
                  <a:solidFill>
                    <a:srgbClr val="394E5F"/>
                  </a:solidFill>
                </a:uFill>
              </a:rPr>
              <a:t>And More Details!</a:t>
            </a:r>
          </a:p>
          <a:p>
            <a:pPr>
              <a:defRPr/>
            </a:pPr>
            <a:r>
              <a:rPr lang="en-US" sz="2800" dirty="0"/>
              <a:t>The Appropriation</a:t>
            </a:r>
          </a:p>
          <a:p>
            <a:pPr marL="400050" lvl="1" indent="0">
              <a:buFontTx/>
              <a:buNone/>
              <a:defRPr/>
            </a:pPr>
            <a:r>
              <a:rPr lang="en-US" sz="2600" dirty="0"/>
              <a:t>Ch 20.370 5(</a:t>
            </a:r>
            <a:r>
              <a:rPr lang="en-US" sz="2600" dirty="0" err="1"/>
              <a:t>bv</a:t>
            </a:r>
            <a:r>
              <a:rPr lang="en-US" sz="2600" dirty="0"/>
              <a:t>) Resource Aids- CF, FCL &amp; MFL $1,416,400</a:t>
            </a:r>
          </a:p>
          <a:p>
            <a:pPr marL="400050" lvl="1" indent="0">
              <a:buFontTx/>
              <a:buNone/>
              <a:defRPr/>
            </a:pPr>
            <a:r>
              <a:rPr lang="en-US" sz="2600" dirty="0"/>
              <a:t>AKA - Appropriation 571 (</a:t>
            </a:r>
            <a:r>
              <a:rPr lang="en-US" sz="2600" dirty="0" err="1"/>
              <a:t>Wismart</a:t>
            </a:r>
            <a:r>
              <a:rPr lang="en-US" sz="2600" dirty="0"/>
              <a:t>) or 57100 (Peoplesoft)</a:t>
            </a:r>
          </a:p>
          <a:p>
            <a:pPr>
              <a:defRPr/>
            </a:pPr>
            <a:endParaRPr lang="en-US" dirty="0"/>
          </a:p>
        </p:txBody>
      </p:sp>
      <p:sp>
        <p:nvSpPr>
          <p:cNvPr id="24580" name="Date Placeholder 3">
            <a:extLst>
              <a:ext uri="{FF2B5EF4-FFF2-40B4-BE49-F238E27FC236}">
                <a16:creationId xmlns:a16="http://schemas.microsoft.com/office/drawing/2014/main" id="{1E99789D-2F0F-4A6C-B54A-E9A145E29090}"/>
              </a:ext>
            </a:extLst>
          </p:cNvPr>
          <p:cNvSpPr>
            <a:spLocks noGrp="1"/>
          </p:cNvSpPr>
          <p:nvPr>
            <p:ph type="dt" sz="quarter" idx="10"/>
          </p:nvPr>
        </p:nvSpPr>
        <p:spPr>
          <a:noFill/>
        </p:spPr>
        <p:txBody>
          <a:bodyPr/>
          <a:lstStyle>
            <a:lvl1pPr>
              <a:spcBef>
                <a:spcPct val="20000"/>
              </a:spcBef>
              <a:buChar char="•"/>
              <a:defRPr sz="3200">
                <a:solidFill>
                  <a:srgbClr val="394E5F"/>
                </a:solidFill>
                <a:latin typeface="Calibri" panose="020F0502020204030204" pitchFamily="34" charset="0"/>
              </a:defRPr>
            </a:lvl1pPr>
            <a:lvl2pPr marL="742950" indent="-285750">
              <a:spcBef>
                <a:spcPct val="20000"/>
              </a:spcBef>
              <a:buChar char="–"/>
              <a:defRPr sz="2800">
                <a:solidFill>
                  <a:srgbClr val="394E5F"/>
                </a:solidFill>
                <a:latin typeface="Calibri" panose="020F0502020204030204" pitchFamily="34" charset="0"/>
              </a:defRPr>
            </a:lvl2pPr>
            <a:lvl3pPr marL="1143000" indent="-228600">
              <a:spcBef>
                <a:spcPct val="20000"/>
              </a:spcBef>
              <a:buChar char="•"/>
              <a:defRPr sz="2400">
                <a:solidFill>
                  <a:srgbClr val="394E5F"/>
                </a:solidFill>
                <a:latin typeface="Calibri" panose="020F0502020204030204" pitchFamily="34" charset="0"/>
              </a:defRPr>
            </a:lvl3pPr>
            <a:lvl4pPr marL="1600200" indent="-228600">
              <a:spcBef>
                <a:spcPct val="20000"/>
              </a:spcBef>
              <a:buChar char="–"/>
              <a:defRPr sz="2000">
                <a:solidFill>
                  <a:srgbClr val="394E5F"/>
                </a:solidFill>
                <a:latin typeface="Calibri" panose="020F0502020204030204" pitchFamily="34" charset="0"/>
              </a:defRPr>
            </a:lvl4pPr>
            <a:lvl5pPr marL="2057400" indent="-228600">
              <a:spcBef>
                <a:spcPct val="20000"/>
              </a:spcBef>
              <a:buChar char="»"/>
              <a:defRPr sz="2000">
                <a:solidFill>
                  <a:srgbClr val="394E5F"/>
                </a:solidFill>
                <a:latin typeface="Calibri" panose="020F0502020204030204" pitchFamily="34" charset="0"/>
              </a:defRPr>
            </a:lvl5pPr>
            <a:lvl6pPr marL="2514600" indent="-228600" eaLnBrk="0" fontAlgn="base" hangingPunct="0">
              <a:spcBef>
                <a:spcPct val="20000"/>
              </a:spcBef>
              <a:spcAft>
                <a:spcPct val="0"/>
              </a:spcAft>
              <a:buChar char="»"/>
              <a:defRPr sz="2000">
                <a:solidFill>
                  <a:srgbClr val="394E5F"/>
                </a:solidFill>
                <a:latin typeface="Calibri" panose="020F0502020204030204" pitchFamily="34" charset="0"/>
              </a:defRPr>
            </a:lvl6pPr>
            <a:lvl7pPr marL="2971800" indent="-228600" eaLnBrk="0" fontAlgn="base" hangingPunct="0">
              <a:spcBef>
                <a:spcPct val="20000"/>
              </a:spcBef>
              <a:spcAft>
                <a:spcPct val="0"/>
              </a:spcAft>
              <a:buChar char="»"/>
              <a:defRPr sz="2000">
                <a:solidFill>
                  <a:srgbClr val="394E5F"/>
                </a:solidFill>
                <a:latin typeface="Calibri" panose="020F0502020204030204" pitchFamily="34" charset="0"/>
              </a:defRPr>
            </a:lvl7pPr>
            <a:lvl8pPr marL="3429000" indent="-228600" eaLnBrk="0" fontAlgn="base" hangingPunct="0">
              <a:spcBef>
                <a:spcPct val="20000"/>
              </a:spcBef>
              <a:spcAft>
                <a:spcPct val="0"/>
              </a:spcAft>
              <a:buChar char="»"/>
              <a:defRPr sz="2000">
                <a:solidFill>
                  <a:srgbClr val="394E5F"/>
                </a:solidFill>
                <a:latin typeface="Calibri" panose="020F0502020204030204" pitchFamily="34" charset="0"/>
              </a:defRPr>
            </a:lvl8pPr>
            <a:lvl9pPr marL="3886200" indent="-228600" eaLnBrk="0" fontAlgn="base" hangingPunct="0">
              <a:spcBef>
                <a:spcPct val="20000"/>
              </a:spcBef>
              <a:spcAft>
                <a:spcPct val="0"/>
              </a:spcAft>
              <a:buChar char="»"/>
              <a:defRPr sz="2000">
                <a:solidFill>
                  <a:srgbClr val="394E5F"/>
                </a:solidFill>
                <a:latin typeface="Calibri" panose="020F0502020204030204" pitchFamily="34" charset="0"/>
              </a:defRPr>
            </a:lvl9pPr>
          </a:lstStyle>
          <a:p>
            <a:pPr>
              <a:spcBef>
                <a:spcPct val="0"/>
              </a:spcBef>
              <a:buFontTx/>
              <a:buNone/>
            </a:pPr>
            <a:fld id="{266E28B4-AD2F-49C2-9B1C-8C856CCC1994}" type="datetime1">
              <a:rPr lang="en-US" altLang="en-US" sz="1000" smtClean="0">
                <a:solidFill>
                  <a:srgbClr val="808080"/>
                </a:solidFill>
                <a:latin typeface="Arial" panose="020B0604020202020204" pitchFamily="34" charset="0"/>
              </a:rPr>
              <a:pPr>
                <a:spcBef>
                  <a:spcPct val="0"/>
                </a:spcBef>
                <a:buFontTx/>
                <a:buNone/>
              </a:pPr>
              <a:t>3/27/2018</a:t>
            </a:fld>
            <a:endParaRPr lang="en-US" altLang="en-US" sz="1000">
              <a:solidFill>
                <a:srgbClr val="808080"/>
              </a:solidFill>
              <a:latin typeface="Arial" panose="020B0604020202020204" pitchFamily="34" charset="0"/>
            </a:endParaRPr>
          </a:p>
        </p:txBody>
      </p:sp>
      <p:sp>
        <p:nvSpPr>
          <p:cNvPr id="24581" name="Footer Placeholder 4">
            <a:extLst>
              <a:ext uri="{FF2B5EF4-FFF2-40B4-BE49-F238E27FC236}">
                <a16:creationId xmlns:a16="http://schemas.microsoft.com/office/drawing/2014/main" id="{ABAD19CA-E59B-466A-BEF1-94F78620C649}"/>
              </a:ext>
            </a:extLst>
          </p:cNvPr>
          <p:cNvSpPr>
            <a:spLocks noGrp="1"/>
          </p:cNvSpPr>
          <p:nvPr>
            <p:ph type="ftr" sz="quarter" idx="11"/>
          </p:nvPr>
        </p:nvSpPr>
        <p:spPr>
          <a:noFill/>
        </p:spPr>
        <p:txBody>
          <a:bodyPr/>
          <a:lstStyle>
            <a:lvl1pPr>
              <a:spcBef>
                <a:spcPct val="20000"/>
              </a:spcBef>
              <a:buChar char="•"/>
              <a:defRPr sz="3200">
                <a:solidFill>
                  <a:srgbClr val="394E5F"/>
                </a:solidFill>
                <a:latin typeface="Calibri" panose="020F0502020204030204" pitchFamily="34" charset="0"/>
              </a:defRPr>
            </a:lvl1pPr>
            <a:lvl2pPr marL="742950" indent="-285750">
              <a:spcBef>
                <a:spcPct val="20000"/>
              </a:spcBef>
              <a:buChar char="–"/>
              <a:defRPr sz="2800">
                <a:solidFill>
                  <a:srgbClr val="394E5F"/>
                </a:solidFill>
                <a:latin typeface="Calibri" panose="020F0502020204030204" pitchFamily="34" charset="0"/>
              </a:defRPr>
            </a:lvl2pPr>
            <a:lvl3pPr marL="1143000" indent="-228600">
              <a:spcBef>
                <a:spcPct val="20000"/>
              </a:spcBef>
              <a:buChar char="•"/>
              <a:defRPr sz="2400">
                <a:solidFill>
                  <a:srgbClr val="394E5F"/>
                </a:solidFill>
                <a:latin typeface="Calibri" panose="020F0502020204030204" pitchFamily="34" charset="0"/>
              </a:defRPr>
            </a:lvl3pPr>
            <a:lvl4pPr marL="1600200" indent="-228600">
              <a:spcBef>
                <a:spcPct val="20000"/>
              </a:spcBef>
              <a:buChar char="–"/>
              <a:defRPr sz="2000">
                <a:solidFill>
                  <a:srgbClr val="394E5F"/>
                </a:solidFill>
                <a:latin typeface="Calibri" panose="020F0502020204030204" pitchFamily="34" charset="0"/>
              </a:defRPr>
            </a:lvl4pPr>
            <a:lvl5pPr marL="2057400" indent="-228600">
              <a:spcBef>
                <a:spcPct val="20000"/>
              </a:spcBef>
              <a:buChar char="»"/>
              <a:defRPr sz="2000">
                <a:solidFill>
                  <a:srgbClr val="394E5F"/>
                </a:solidFill>
                <a:latin typeface="Calibri" panose="020F0502020204030204" pitchFamily="34" charset="0"/>
              </a:defRPr>
            </a:lvl5pPr>
            <a:lvl6pPr marL="2514600" indent="-228600" eaLnBrk="0" fontAlgn="base" hangingPunct="0">
              <a:spcBef>
                <a:spcPct val="20000"/>
              </a:spcBef>
              <a:spcAft>
                <a:spcPct val="0"/>
              </a:spcAft>
              <a:buChar char="»"/>
              <a:defRPr sz="2000">
                <a:solidFill>
                  <a:srgbClr val="394E5F"/>
                </a:solidFill>
                <a:latin typeface="Calibri" panose="020F0502020204030204" pitchFamily="34" charset="0"/>
              </a:defRPr>
            </a:lvl6pPr>
            <a:lvl7pPr marL="2971800" indent="-228600" eaLnBrk="0" fontAlgn="base" hangingPunct="0">
              <a:spcBef>
                <a:spcPct val="20000"/>
              </a:spcBef>
              <a:spcAft>
                <a:spcPct val="0"/>
              </a:spcAft>
              <a:buChar char="»"/>
              <a:defRPr sz="2000">
                <a:solidFill>
                  <a:srgbClr val="394E5F"/>
                </a:solidFill>
                <a:latin typeface="Calibri" panose="020F0502020204030204" pitchFamily="34" charset="0"/>
              </a:defRPr>
            </a:lvl7pPr>
            <a:lvl8pPr marL="3429000" indent="-228600" eaLnBrk="0" fontAlgn="base" hangingPunct="0">
              <a:spcBef>
                <a:spcPct val="20000"/>
              </a:spcBef>
              <a:spcAft>
                <a:spcPct val="0"/>
              </a:spcAft>
              <a:buChar char="»"/>
              <a:defRPr sz="2000">
                <a:solidFill>
                  <a:srgbClr val="394E5F"/>
                </a:solidFill>
                <a:latin typeface="Calibri" panose="020F0502020204030204" pitchFamily="34" charset="0"/>
              </a:defRPr>
            </a:lvl8pPr>
            <a:lvl9pPr marL="3886200" indent="-228600" eaLnBrk="0" fontAlgn="base" hangingPunct="0">
              <a:spcBef>
                <a:spcPct val="20000"/>
              </a:spcBef>
              <a:spcAft>
                <a:spcPct val="0"/>
              </a:spcAft>
              <a:buChar char="»"/>
              <a:defRPr sz="2000">
                <a:solidFill>
                  <a:srgbClr val="394E5F"/>
                </a:solidFill>
                <a:latin typeface="Calibri" panose="020F0502020204030204" pitchFamily="34" charset="0"/>
              </a:defRPr>
            </a:lvl9pPr>
          </a:lstStyle>
          <a:p>
            <a:pPr>
              <a:spcBef>
                <a:spcPct val="0"/>
              </a:spcBef>
              <a:buFontTx/>
              <a:buNone/>
            </a:pPr>
            <a:r>
              <a:rPr lang="en-US" altLang="en-US" sz="1000">
                <a:solidFill>
                  <a:srgbClr val="808080"/>
                </a:solidFill>
                <a:latin typeface="Arial" panose="020B0604020202020204" pitchFamily="34" charset="0"/>
              </a:rPr>
              <a:t>The Division of Forestry works in partnership to protect and sustainably manage Wisconsin's forests</a:t>
            </a:r>
          </a:p>
        </p:txBody>
      </p:sp>
      <p:sp>
        <p:nvSpPr>
          <p:cNvPr id="24582" name="Slide Number Placeholder 5">
            <a:extLst>
              <a:ext uri="{FF2B5EF4-FFF2-40B4-BE49-F238E27FC236}">
                <a16:creationId xmlns:a16="http://schemas.microsoft.com/office/drawing/2014/main" id="{3BF06662-2456-4CC8-A17A-C0107662EB75}"/>
              </a:ext>
            </a:extLst>
          </p:cNvPr>
          <p:cNvSpPr>
            <a:spLocks noGrp="1"/>
          </p:cNvSpPr>
          <p:nvPr>
            <p:ph type="sldNum" sz="quarter" idx="12"/>
          </p:nvPr>
        </p:nvSpPr>
        <p:spPr>
          <a:noFill/>
        </p:spPr>
        <p:txBody>
          <a:bodyPr/>
          <a:lstStyle>
            <a:lvl1pPr>
              <a:spcBef>
                <a:spcPct val="20000"/>
              </a:spcBef>
              <a:buChar char="•"/>
              <a:defRPr sz="3200">
                <a:solidFill>
                  <a:srgbClr val="394E5F"/>
                </a:solidFill>
                <a:latin typeface="Calibri" panose="020F0502020204030204" pitchFamily="34" charset="0"/>
              </a:defRPr>
            </a:lvl1pPr>
            <a:lvl2pPr marL="742950" indent="-285750">
              <a:spcBef>
                <a:spcPct val="20000"/>
              </a:spcBef>
              <a:buChar char="–"/>
              <a:defRPr sz="2800">
                <a:solidFill>
                  <a:srgbClr val="394E5F"/>
                </a:solidFill>
                <a:latin typeface="Calibri" panose="020F0502020204030204" pitchFamily="34" charset="0"/>
              </a:defRPr>
            </a:lvl2pPr>
            <a:lvl3pPr marL="1143000" indent="-228600">
              <a:spcBef>
                <a:spcPct val="20000"/>
              </a:spcBef>
              <a:buChar char="•"/>
              <a:defRPr sz="2400">
                <a:solidFill>
                  <a:srgbClr val="394E5F"/>
                </a:solidFill>
                <a:latin typeface="Calibri" panose="020F0502020204030204" pitchFamily="34" charset="0"/>
              </a:defRPr>
            </a:lvl3pPr>
            <a:lvl4pPr marL="1600200" indent="-228600">
              <a:spcBef>
                <a:spcPct val="20000"/>
              </a:spcBef>
              <a:buChar char="–"/>
              <a:defRPr sz="2000">
                <a:solidFill>
                  <a:srgbClr val="394E5F"/>
                </a:solidFill>
                <a:latin typeface="Calibri" panose="020F0502020204030204" pitchFamily="34" charset="0"/>
              </a:defRPr>
            </a:lvl4pPr>
            <a:lvl5pPr marL="2057400" indent="-228600">
              <a:spcBef>
                <a:spcPct val="20000"/>
              </a:spcBef>
              <a:buChar char="»"/>
              <a:defRPr sz="2000">
                <a:solidFill>
                  <a:srgbClr val="394E5F"/>
                </a:solidFill>
                <a:latin typeface="Calibri" panose="020F0502020204030204" pitchFamily="34" charset="0"/>
              </a:defRPr>
            </a:lvl5pPr>
            <a:lvl6pPr marL="2514600" indent="-228600" eaLnBrk="0" fontAlgn="base" hangingPunct="0">
              <a:spcBef>
                <a:spcPct val="20000"/>
              </a:spcBef>
              <a:spcAft>
                <a:spcPct val="0"/>
              </a:spcAft>
              <a:buChar char="»"/>
              <a:defRPr sz="2000">
                <a:solidFill>
                  <a:srgbClr val="394E5F"/>
                </a:solidFill>
                <a:latin typeface="Calibri" panose="020F0502020204030204" pitchFamily="34" charset="0"/>
              </a:defRPr>
            </a:lvl6pPr>
            <a:lvl7pPr marL="2971800" indent="-228600" eaLnBrk="0" fontAlgn="base" hangingPunct="0">
              <a:spcBef>
                <a:spcPct val="20000"/>
              </a:spcBef>
              <a:spcAft>
                <a:spcPct val="0"/>
              </a:spcAft>
              <a:buChar char="»"/>
              <a:defRPr sz="2000">
                <a:solidFill>
                  <a:srgbClr val="394E5F"/>
                </a:solidFill>
                <a:latin typeface="Calibri" panose="020F0502020204030204" pitchFamily="34" charset="0"/>
              </a:defRPr>
            </a:lvl7pPr>
            <a:lvl8pPr marL="3429000" indent="-228600" eaLnBrk="0" fontAlgn="base" hangingPunct="0">
              <a:spcBef>
                <a:spcPct val="20000"/>
              </a:spcBef>
              <a:spcAft>
                <a:spcPct val="0"/>
              </a:spcAft>
              <a:buChar char="»"/>
              <a:defRPr sz="2000">
                <a:solidFill>
                  <a:srgbClr val="394E5F"/>
                </a:solidFill>
                <a:latin typeface="Calibri" panose="020F0502020204030204" pitchFamily="34" charset="0"/>
              </a:defRPr>
            </a:lvl8pPr>
            <a:lvl9pPr marL="3886200" indent="-228600" eaLnBrk="0" fontAlgn="base" hangingPunct="0">
              <a:spcBef>
                <a:spcPct val="20000"/>
              </a:spcBef>
              <a:spcAft>
                <a:spcPct val="0"/>
              </a:spcAft>
              <a:buChar char="»"/>
              <a:defRPr sz="2000">
                <a:solidFill>
                  <a:srgbClr val="394E5F"/>
                </a:solidFill>
                <a:latin typeface="Calibri" panose="020F0502020204030204" pitchFamily="34" charset="0"/>
              </a:defRPr>
            </a:lvl9pPr>
          </a:lstStyle>
          <a:p>
            <a:pPr>
              <a:spcBef>
                <a:spcPct val="0"/>
              </a:spcBef>
              <a:buFontTx/>
              <a:buNone/>
            </a:pPr>
            <a:fld id="{4FB54A49-5519-4892-835F-44EBE9CFB747}" type="slidenum">
              <a:rPr lang="en-US" altLang="en-US" sz="1000" smtClean="0">
                <a:solidFill>
                  <a:srgbClr val="808080"/>
                </a:solidFill>
                <a:latin typeface="Arial" panose="020B0604020202020204" pitchFamily="34" charset="0"/>
              </a:rPr>
              <a:pPr>
                <a:spcBef>
                  <a:spcPct val="0"/>
                </a:spcBef>
                <a:buFontTx/>
                <a:buNone/>
              </a:pPr>
              <a:t>15</a:t>
            </a:fld>
            <a:endParaRPr lang="en-US" altLang="en-US" sz="1000">
              <a:solidFill>
                <a:srgbClr val="808080"/>
              </a:solidFill>
              <a:latin typeface="Arial" panose="020B0604020202020204" pitchFamily="34" charset="0"/>
            </a:endParaRPr>
          </a:p>
        </p:txBody>
      </p:sp>
      <p:graphicFrame>
        <p:nvGraphicFramePr>
          <p:cNvPr id="7" name="Table 6">
            <a:extLst>
              <a:ext uri="{FF2B5EF4-FFF2-40B4-BE49-F238E27FC236}">
                <a16:creationId xmlns:a16="http://schemas.microsoft.com/office/drawing/2014/main" id="{80076DE7-1960-4D4D-BBD4-3A0A451B2242}"/>
              </a:ext>
            </a:extLst>
          </p:cNvPr>
          <p:cNvGraphicFramePr>
            <a:graphicFrameLocks noGrp="1"/>
          </p:cNvGraphicFramePr>
          <p:nvPr/>
        </p:nvGraphicFramePr>
        <p:xfrm>
          <a:off x="454025" y="4724400"/>
          <a:ext cx="8229601" cy="1143000"/>
        </p:xfrm>
        <a:graphic>
          <a:graphicData uri="http://schemas.openxmlformats.org/drawingml/2006/table">
            <a:tbl>
              <a:tblPr/>
              <a:tblGrid>
                <a:gridCol w="611067">
                  <a:extLst>
                    <a:ext uri="{9D8B030D-6E8A-4147-A177-3AD203B41FA5}">
                      <a16:colId xmlns:a16="http://schemas.microsoft.com/office/drawing/2014/main" val="388158680"/>
                    </a:ext>
                  </a:extLst>
                </a:gridCol>
                <a:gridCol w="364943">
                  <a:extLst>
                    <a:ext uri="{9D8B030D-6E8A-4147-A177-3AD203B41FA5}">
                      <a16:colId xmlns:a16="http://schemas.microsoft.com/office/drawing/2014/main" val="1313858833"/>
                    </a:ext>
                  </a:extLst>
                </a:gridCol>
                <a:gridCol w="667647">
                  <a:extLst>
                    <a:ext uri="{9D8B030D-6E8A-4147-A177-3AD203B41FA5}">
                      <a16:colId xmlns:a16="http://schemas.microsoft.com/office/drawing/2014/main" val="364153274"/>
                    </a:ext>
                  </a:extLst>
                </a:gridCol>
                <a:gridCol w="554487">
                  <a:extLst>
                    <a:ext uri="{9D8B030D-6E8A-4147-A177-3AD203B41FA5}">
                      <a16:colId xmlns:a16="http://schemas.microsoft.com/office/drawing/2014/main" val="5544159"/>
                    </a:ext>
                  </a:extLst>
                </a:gridCol>
                <a:gridCol w="531855">
                  <a:extLst>
                    <a:ext uri="{9D8B030D-6E8A-4147-A177-3AD203B41FA5}">
                      <a16:colId xmlns:a16="http://schemas.microsoft.com/office/drawing/2014/main" val="429614779"/>
                    </a:ext>
                  </a:extLst>
                </a:gridCol>
                <a:gridCol w="1901097">
                  <a:extLst>
                    <a:ext uri="{9D8B030D-6E8A-4147-A177-3AD203B41FA5}">
                      <a16:colId xmlns:a16="http://schemas.microsoft.com/office/drawing/2014/main" val="1474790669"/>
                    </a:ext>
                  </a:extLst>
                </a:gridCol>
                <a:gridCol w="1436830">
                  <a:extLst>
                    <a:ext uri="{9D8B030D-6E8A-4147-A177-3AD203B41FA5}">
                      <a16:colId xmlns:a16="http://schemas.microsoft.com/office/drawing/2014/main" val="1989286624"/>
                    </a:ext>
                  </a:extLst>
                </a:gridCol>
                <a:gridCol w="762000">
                  <a:extLst>
                    <a:ext uri="{9D8B030D-6E8A-4147-A177-3AD203B41FA5}">
                      <a16:colId xmlns:a16="http://schemas.microsoft.com/office/drawing/2014/main" val="1426230217"/>
                    </a:ext>
                  </a:extLst>
                </a:gridCol>
                <a:gridCol w="1399675">
                  <a:extLst>
                    <a:ext uri="{9D8B030D-6E8A-4147-A177-3AD203B41FA5}">
                      <a16:colId xmlns:a16="http://schemas.microsoft.com/office/drawing/2014/main" val="345144489"/>
                    </a:ext>
                  </a:extLst>
                </a:gridCol>
              </a:tblGrid>
              <a:tr h="401748">
                <a:tc>
                  <a:txBody>
                    <a:bodyPr/>
                    <a:lstStyle/>
                    <a:p>
                      <a:pPr algn="ctr" fontAlgn="ctr"/>
                      <a:r>
                        <a:rPr lang="en-US" sz="1000" b="1" i="0" u="none" strike="noStrike">
                          <a:solidFill>
                            <a:srgbClr val="000000"/>
                          </a:solidFill>
                          <a:effectLst/>
                          <a:latin typeface="Calibri" panose="020F0502020204030204" pitchFamily="34" charset="0"/>
                        </a:rPr>
                        <a:t>FISC_YEAR</a:t>
                      </a:r>
                    </a:p>
                  </a:txBody>
                  <a:tcPr marL="8490" marR="8490" marT="84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3D3D3"/>
                    </a:solidFill>
                  </a:tcPr>
                </a:tc>
                <a:tc>
                  <a:txBody>
                    <a:bodyPr/>
                    <a:lstStyle/>
                    <a:p>
                      <a:pPr algn="ctr" fontAlgn="ctr"/>
                      <a:r>
                        <a:rPr lang="en-US" sz="1000" b="1" i="0" u="none" strike="noStrike">
                          <a:solidFill>
                            <a:srgbClr val="000000"/>
                          </a:solidFill>
                          <a:effectLst/>
                          <a:latin typeface="Calibri" panose="020F0502020204030204" pitchFamily="34" charset="0"/>
                        </a:rPr>
                        <a:t>FUND</a:t>
                      </a:r>
                    </a:p>
                  </a:txBody>
                  <a:tcPr marL="8490" marR="8490" marT="84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3D3D3"/>
                    </a:solidFill>
                  </a:tcPr>
                </a:tc>
                <a:tc>
                  <a:txBody>
                    <a:bodyPr/>
                    <a:lstStyle/>
                    <a:p>
                      <a:pPr algn="ctr" fontAlgn="ctr"/>
                      <a:r>
                        <a:rPr lang="en-US" sz="1000" b="1" i="0" u="none" strike="noStrike">
                          <a:solidFill>
                            <a:srgbClr val="000000"/>
                          </a:solidFill>
                          <a:effectLst/>
                          <a:latin typeface="Calibri" panose="020F0502020204030204" pitchFamily="34" charset="0"/>
                        </a:rPr>
                        <a:t>APPR_UNIT</a:t>
                      </a:r>
                    </a:p>
                  </a:txBody>
                  <a:tcPr marL="8490" marR="8490" marT="84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3D3D3"/>
                    </a:solidFill>
                  </a:tcPr>
                </a:tc>
                <a:tc>
                  <a:txBody>
                    <a:bodyPr/>
                    <a:lstStyle/>
                    <a:p>
                      <a:pPr algn="ctr" fontAlgn="ctr"/>
                      <a:r>
                        <a:rPr lang="en-US" sz="1000" b="1" i="0" u="none" strike="noStrike">
                          <a:solidFill>
                            <a:srgbClr val="000000"/>
                          </a:solidFill>
                          <a:effectLst/>
                          <a:latin typeface="Calibri" panose="020F0502020204030204" pitchFamily="34" charset="0"/>
                        </a:rPr>
                        <a:t>PS_FUND</a:t>
                      </a:r>
                    </a:p>
                  </a:txBody>
                  <a:tcPr marL="8490" marR="8490" marT="84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3D3D3"/>
                    </a:solidFill>
                  </a:tcPr>
                </a:tc>
                <a:tc>
                  <a:txBody>
                    <a:bodyPr/>
                    <a:lstStyle/>
                    <a:p>
                      <a:pPr algn="ctr" fontAlgn="ctr"/>
                      <a:r>
                        <a:rPr lang="en-US" sz="1000" b="1" i="0" u="none" strike="noStrike">
                          <a:solidFill>
                            <a:srgbClr val="000000"/>
                          </a:solidFill>
                          <a:effectLst/>
                          <a:latin typeface="Calibri" panose="020F0502020204030204" pitchFamily="34" charset="0"/>
                        </a:rPr>
                        <a:t>PS_APPR</a:t>
                      </a:r>
                    </a:p>
                  </a:txBody>
                  <a:tcPr marL="8490" marR="8490" marT="84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3D3D3"/>
                    </a:solidFill>
                  </a:tcPr>
                </a:tc>
                <a:tc>
                  <a:txBody>
                    <a:bodyPr/>
                    <a:lstStyle/>
                    <a:p>
                      <a:pPr algn="ctr" fontAlgn="ctr"/>
                      <a:r>
                        <a:rPr lang="en-US" sz="1000" b="1" i="0" u="none" strike="noStrike">
                          <a:solidFill>
                            <a:srgbClr val="000000"/>
                          </a:solidFill>
                          <a:effectLst/>
                          <a:latin typeface="Calibri" panose="020F0502020204030204" pitchFamily="34" charset="0"/>
                        </a:rPr>
                        <a:t>APPR_NAME</a:t>
                      </a:r>
                    </a:p>
                  </a:txBody>
                  <a:tcPr marL="8490" marR="8490" marT="84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3D3D3"/>
                    </a:solidFill>
                  </a:tcPr>
                </a:tc>
                <a:tc>
                  <a:txBody>
                    <a:bodyPr/>
                    <a:lstStyle/>
                    <a:p>
                      <a:pPr algn="ctr" fontAlgn="ctr"/>
                      <a:r>
                        <a:rPr lang="en-US" sz="1000" b="1" i="0" u="none" strike="noStrike">
                          <a:solidFill>
                            <a:srgbClr val="000000"/>
                          </a:solidFill>
                          <a:effectLst/>
                          <a:latin typeface="Calibri" panose="020F0502020204030204" pitchFamily="34" charset="0"/>
                        </a:rPr>
                        <a:t>BUDGET_AUTH_AMT_9</a:t>
                      </a:r>
                    </a:p>
                  </a:txBody>
                  <a:tcPr marL="8490" marR="8490" marT="84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3D3D3"/>
                    </a:solidFill>
                  </a:tcPr>
                </a:tc>
                <a:tc>
                  <a:txBody>
                    <a:bodyPr/>
                    <a:lstStyle/>
                    <a:p>
                      <a:pPr algn="ctr" fontAlgn="ctr"/>
                      <a:r>
                        <a:rPr lang="en-US" sz="1000" b="1" i="0" u="none" strike="noStrike">
                          <a:solidFill>
                            <a:srgbClr val="000000"/>
                          </a:solidFill>
                          <a:effectLst/>
                          <a:latin typeface="Calibri" panose="020F0502020204030204" pitchFamily="34" charset="0"/>
                        </a:rPr>
                        <a:t>ENCUMBERED_AMT_9</a:t>
                      </a:r>
                    </a:p>
                  </a:txBody>
                  <a:tcPr marL="8490" marR="8490" marT="84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3D3D3"/>
                    </a:solidFill>
                  </a:tcPr>
                </a:tc>
                <a:tc>
                  <a:txBody>
                    <a:bodyPr/>
                    <a:lstStyle/>
                    <a:p>
                      <a:pPr algn="ctr" fontAlgn="ctr"/>
                      <a:r>
                        <a:rPr lang="en-US" sz="1000" b="1" i="0" u="none" strike="noStrike">
                          <a:solidFill>
                            <a:srgbClr val="000000"/>
                          </a:solidFill>
                          <a:effectLst/>
                          <a:latin typeface="Calibri" panose="020F0502020204030204" pitchFamily="34" charset="0"/>
                        </a:rPr>
                        <a:t>EXPENDED_AMT_9</a:t>
                      </a:r>
                    </a:p>
                  </a:txBody>
                  <a:tcPr marL="8490" marR="8490" marT="84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3D3D3"/>
                    </a:solidFill>
                  </a:tcPr>
                </a:tc>
                <a:extLst>
                  <a:ext uri="{0D108BD9-81ED-4DB2-BD59-A6C34878D82A}">
                    <a16:rowId xmlns:a16="http://schemas.microsoft.com/office/drawing/2014/main" val="4197757015"/>
                  </a:ext>
                </a:extLst>
              </a:tr>
              <a:tr h="741252">
                <a:tc>
                  <a:txBody>
                    <a:bodyPr/>
                    <a:lstStyle/>
                    <a:p>
                      <a:pPr algn="r" fontAlgn="b"/>
                      <a:r>
                        <a:rPr lang="en-US" sz="1000" b="0" i="0" u="none" strike="noStrike">
                          <a:solidFill>
                            <a:srgbClr val="000000"/>
                          </a:solidFill>
                          <a:effectLst/>
                          <a:latin typeface="Calibri" panose="020F0502020204030204" pitchFamily="34" charset="0"/>
                        </a:rPr>
                        <a:t>2015</a:t>
                      </a:r>
                    </a:p>
                  </a:txBody>
                  <a:tcPr marL="8490" marR="8490" marT="84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212</a:t>
                      </a:r>
                    </a:p>
                  </a:txBody>
                  <a:tcPr marL="8490" marR="8490" marT="84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5716</a:t>
                      </a:r>
                    </a:p>
                  </a:txBody>
                  <a:tcPr marL="8490" marR="8490" marT="84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21200</a:t>
                      </a:r>
                    </a:p>
                  </a:txBody>
                  <a:tcPr marL="8490" marR="8490" marT="84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1" i="0" u="none" strike="noStrike" dirty="0">
                          <a:solidFill>
                            <a:srgbClr val="000000"/>
                          </a:solidFill>
                          <a:effectLst/>
                          <a:latin typeface="Calibri" panose="020F0502020204030204" pitchFamily="34" charset="0"/>
                        </a:rPr>
                        <a:t>57100</a:t>
                      </a:r>
                    </a:p>
                  </a:txBody>
                  <a:tcPr marL="8490" marR="8490" marT="84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Calibri" panose="020F0502020204030204" pitchFamily="34" charset="0"/>
                        </a:rPr>
                        <a:t>RESOURCE AIDS -- COUNTY FOREST</a:t>
                      </a:r>
                    </a:p>
                  </a:txBody>
                  <a:tcPr marL="8490" marR="8490" marT="84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Calibri" panose="020F0502020204030204" pitchFamily="34" charset="0"/>
                        </a:rPr>
                        <a:t> </a:t>
                      </a:r>
                      <a:r>
                        <a:rPr lang="en-US" sz="1000" b="1" i="0" u="none" strike="noStrike" dirty="0">
                          <a:solidFill>
                            <a:srgbClr val="000000"/>
                          </a:solidFill>
                          <a:effectLst/>
                          <a:latin typeface="Calibri" panose="020F0502020204030204" pitchFamily="34" charset="0"/>
                        </a:rPr>
                        <a:t>$                    1,416,400.00 </a:t>
                      </a:r>
                    </a:p>
                  </a:txBody>
                  <a:tcPr marL="8490" marR="8490" marT="84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0</a:t>
                      </a:r>
                    </a:p>
                  </a:txBody>
                  <a:tcPr marL="8490" marR="8490" marT="84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Calibri" panose="020F0502020204030204" pitchFamily="34" charset="0"/>
                        </a:rPr>
                        <a:t> </a:t>
                      </a:r>
                      <a:r>
                        <a:rPr lang="en-US" sz="1000" b="1" i="0" u="none" strike="noStrike" dirty="0">
                          <a:solidFill>
                            <a:srgbClr val="000000"/>
                          </a:solidFill>
                          <a:effectLst/>
                          <a:latin typeface="Calibri" panose="020F0502020204030204" pitchFamily="34" charset="0"/>
                        </a:rPr>
                        <a:t>$          1,402,647.02 </a:t>
                      </a:r>
                    </a:p>
                  </a:txBody>
                  <a:tcPr marL="8490" marR="8490" marT="84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2230967"/>
                  </a:ext>
                </a:extLst>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6CF67CEA-AEA2-410C-8307-A0434A9DA872}"/>
              </a:ext>
            </a:extLst>
          </p:cNvPr>
          <p:cNvSpPr>
            <a:spLocks noGrp="1" noChangeArrowheads="1"/>
          </p:cNvSpPr>
          <p:nvPr>
            <p:ph type="title"/>
          </p:nvPr>
        </p:nvSpPr>
        <p:spPr/>
        <p:txBody>
          <a:bodyPr/>
          <a:lstStyle/>
          <a:p>
            <a:r>
              <a:rPr lang="en-US" altLang="en-US"/>
              <a:t>Budget Discussion -Expenditures</a:t>
            </a:r>
          </a:p>
        </p:txBody>
      </p:sp>
      <p:sp>
        <p:nvSpPr>
          <p:cNvPr id="3" name="Content Placeholder 2">
            <a:extLst>
              <a:ext uri="{FF2B5EF4-FFF2-40B4-BE49-F238E27FC236}">
                <a16:creationId xmlns:a16="http://schemas.microsoft.com/office/drawing/2014/main" id="{0762B753-9F99-4B7F-9E82-067DD55DB3C7}"/>
              </a:ext>
            </a:extLst>
          </p:cNvPr>
          <p:cNvSpPr>
            <a:spLocks noGrp="1"/>
          </p:cNvSpPr>
          <p:nvPr>
            <p:ph idx="1"/>
          </p:nvPr>
        </p:nvSpPr>
        <p:spPr>
          <a:xfrm>
            <a:off x="457200" y="1600200"/>
            <a:ext cx="8229600" cy="4419600"/>
          </a:xfrm>
        </p:spPr>
        <p:txBody>
          <a:bodyPr>
            <a:normAutofit/>
          </a:bodyPr>
          <a:lstStyle/>
          <a:p>
            <a:pPr marL="0" indent="0">
              <a:buFontTx/>
              <a:buNone/>
              <a:defRPr/>
            </a:pPr>
            <a:r>
              <a:rPr lang="en-US" altLang="en-US" sz="3800" dirty="0">
                <a:uFill>
                  <a:solidFill>
                    <a:srgbClr val="394E5F"/>
                  </a:solidFill>
                </a:uFill>
              </a:rPr>
              <a:t>And More Details!</a:t>
            </a:r>
          </a:p>
          <a:p>
            <a:pPr marL="0" indent="0">
              <a:buFontTx/>
              <a:buNone/>
              <a:defRPr/>
            </a:pPr>
            <a:r>
              <a:rPr lang="en-US" sz="3300" dirty="0"/>
              <a:t>The Appropriation (571)</a:t>
            </a:r>
          </a:p>
          <a:p>
            <a:pPr marL="400050" lvl="1" indent="0">
              <a:buFontTx/>
              <a:buNone/>
              <a:defRPr/>
            </a:pPr>
            <a:r>
              <a:rPr lang="en-US" sz="2400" dirty="0"/>
              <a:t>Ch 20.370 5(</a:t>
            </a:r>
            <a:r>
              <a:rPr lang="en-US" sz="2400" dirty="0" err="1"/>
              <a:t>bv</a:t>
            </a:r>
            <a:r>
              <a:rPr lang="en-US" sz="2400" dirty="0"/>
              <a:t>) Resource Aids- CF, FCL &amp; MFL $1,416,400</a:t>
            </a:r>
          </a:p>
          <a:p>
            <a:pPr marL="400050" lvl="1" indent="0">
              <a:buFontTx/>
              <a:buNone/>
              <a:defRPr/>
            </a:pPr>
            <a:r>
              <a:rPr lang="en-US" sz="2400" dirty="0"/>
              <a:t>The three pieces!</a:t>
            </a:r>
          </a:p>
          <a:p>
            <a:pPr marL="400050" lvl="1" indent="0">
              <a:buFontTx/>
              <a:buNone/>
              <a:defRPr/>
            </a:pPr>
            <a:endParaRPr lang="en-US" sz="3300" dirty="0"/>
          </a:p>
          <a:p>
            <a:pPr marL="400050" lvl="1" indent="0">
              <a:buFontTx/>
              <a:buNone/>
              <a:defRPr/>
            </a:pPr>
            <a:endParaRPr lang="en-US" sz="2200" dirty="0"/>
          </a:p>
        </p:txBody>
      </p:sp>
      <p:sp>
        <p:nvSpPr>
          <p:cNvPr id="25604" name="Date Placeholder 3">
            <a:extLst>
              <a:ext uri="{FF2B5EF4-FFF2-40B4-BE49-F238E27FC236}">
                <a16:creationId xmlns:a16="http://schemas.microsoft.com/office/drawing/2014/main" id="{C1968036-EDA1-495F-B419-38376C1DA267}"/>
              </a:ext>
            </a:extLst>
          </p:cNvPr>
          <p:cNvSpPr>
            <a:spLocks noGrp="1"/>
          </p:cNvSpPr>
          <p:nvPr>
            <p:ph type="dt" sz="quarter" idx="10"/>
          </p:nvPr>
        </p:nvSpPr>
        <p:spPr>
          <a:noFill/>
        </p:spPr>
        <p:txBody>
          <a:bodyPr/>
          <a:lstStyle>
            <a:lvl1pPr>
              <a:spcBef>
                <a:spcPct val="20000"/>
              </a:spcBef>
              <a:buChar char="•"/>
              <a:defRPr sz="3200">
                <a:solidFill>
                  <a:srgbClr val="394E5F"/>
                </a:solidFill>
                <a:latin typeface="Calibri" panose="020F0502020204030204" pitchFamily="34" charset="0"/>
              </a:defRPr>
            </a:lvl1pPr>
            <a:lvl2pPr marL="742950" indent="-285750">
              <a:spcBef>
                <a:spcPct val="20000"/>
              </a:spcBef>
              <a:buChar char="–"/>
              <a:defRPr sz="2800">
                <a:solidFill>
                  <a:srgbClr val="394E5F"/>
                </a:solidFill>
                <a:latin typeface="Calibri" panose="020F0502020204030204" pitchFamily="34" charset="0"/>
              </a:defRPr>
            </a:lvl2pPr>
            <a:lvl3pPr marL="1143000" indent="-228600">
              <a:spcBef>
                <a:spcPct val="20000"/>
              </a:spcBef>
              <a:buChar char="•"/>
              <a:defRPr sz="2400">
                <a:solidFill>
                  <a:srgbClr val="394E5F"/>
                </a:solidFill>
                <a:latin typeface="Calibri" panose="020F0502020204030204" pitchFamily="34" charset="0"/>
              </a:defRPr>
            </a:lvl3pPr>
            <a:lvl4pPr marL="1600200" indent="-228600">
              <a:spcBef>
                <a:spcPct val="20000"/>
              </a:spcBef>
              <a:buChar char="–"/>
              <a:defRPr sz="2000">
                <a:solidFill>
                  <a:srgbClr val="394E5F"/>
                </a:solidFill>
                <a:latin typeface="Calibri" panose="020F0502020204030204" pitchFamily="34" charset="0"/>
              </a:defRPr>
            </a:lvl4pPr>
            <a:lvl5pPr marL="2057400" indent="-228600">
              <a:spcBef>
                <a:spcPct val="20000"/>
              </a:spcBef>
              <a:buChar char="»"/>
              <a:defRPr sz="2000">
                <a:solidFill>
                  <a:srgbClr val="394E5F"/>
                </a:solidFill>
                <a:latin typeface="Calibri" panose="020F0502020204030204" pitchFamily="34" charset="0"/>
              </a:defRPr>
            </a:lvl5pPr>
            <a:lvl6pPr marL="2514600" indent="-228600" eaLnBrk="0" fontAlgn="base" hangingPunct="0">
              <a:spcBef>
                <a:spcPct val="20000"/>
              </a:spcBef>
              <a:spcAft>
                <a:spcPct val="0"/>
              </a:spcAft>
              <a:buChar char="»"/>
              <a:defRPr sz="2000">
                <a:solidFill>
                  <a:srgbClr val="394E5F"/>
                </a:solidFill>
                <a:latin typeface="Calibri" panose="020F0502020204030204" pitchFamily="34" charset="0"/>
              </a:defRPr>
            </a:lvl6pPr>
            <a:lvl7pPr marL="2971800" indent="-228600" eaLnBrk="0" fontAlgn="base" hangingPunct="0">
              <a:spcBef>
                <a:spcPct val="20000"/>
              </a:spcBef>
              <a:spcAft>
                <a:spcPct val="0"/>
              </a:spcAft>
              <a:buChar char="»"/>
              <a:defRPr sz="2000">
                <a:solidFill>
                  <a:srgbClr val="394E5F"/>
                </a:solidFill>
                <a:latin typeface="Calibri" panose="020F0502020204030204" pitchFamily="34" charset="0"/>
              </a:defRPr>
            </a:lvl7pPr>
            <a:lvl8pPr marL="3429000" indent="-228600" eaLnBrk="0" fontAlgn="base" hangingPunct="0">
              <a:spcBef>
                <a:spcPct val="20000"/>
              </a:spcBef>
              <a:spcAft>
                <a:spcPct val="0"/>
              </a:spcAft>
              <a:buChar char="»"/>
              <a:defRPr sz="2000">
                <a:solidFill>
                  <a:srgbClr val="394E5F"/>
                </a:solidFill>
                <a:latin typeface="Calibri" panose="020F0502020204030204" pitchFamily="34" charset="0"/>
              </a:defRPr>
            </a:lvl8pPr>
            <a:lvl9pPr marL="3886200" indent="-228600" eaLnBrk="0" fontAlgn="base" hangingPunct="0">
              <a:spcBef>
                <a:spcPct val="20000"/>
              </a:spcBef>
              <a:spcAft>
                <a:spcPct val="0"/>
              </a:spcAft>
              <a:buChar char="»"/>
              <a:defRPr sz="2000">
                <a:solidFill>
                  <a:srgbClr val="394E5F"/>
                </a:solidFill>
                <a:latin typeface="Calibri" panose="020F0502020204030204" pitchFamily="34" charset="0"/>
              </a:defRPr>
            </a:lvl9pPr>
          </a:lstStyle>
          <a:p>
            <a:pPr>
              <a:spcBef>
                <a:spcPct val="0"/>
              </a:spcBef>
              <a:buFontTx/>
              <a:buNone/>
            </a:pPr>
            <a:fld id="{3CF46A46-751C-4F5A-89B0-7C7DC0C816FF}" type="datetime1">
              <a:rPr lang="en-US" altLang="en-US" sz="1000" smtClean="0">
                <a:solidFill>
                  <a:srgbClr val="808080"/>
                </a:solidFill>
                <a:latin typeface="Arial" panose="020B0604020202020204" pitchFamily="34" charset="0"/>
              </a:rPr>
              <a:pPr>
                <a:spcBef>
                  <a:spcPct val="0"/>
                </a:spcBef>
                <a:buFontTx/>
                <a:buNone/>
              </a:pPr>
              <a:t>3/27/2018</a:t>
            </a:fld>
            <a:endParaRPr lang="en-US" altLang="en-US" sz="1000">
              <a:solidFill>
                <a:srgbClr val="808080"/>
              </a:solidFill>
              <a:latin typeface="Arial" panose="020B0604020202020204" pitchFamily="34" charset="0"/>
            </a:endParaRPr>
          </a:p>
        </p:txBody>
      </p:sp>
      <p:sp>
        <p:nvSpPr>
          <p:cNvPr id="25605" name="Footer Placeholder 4">
            <a:extLst>
              <a:ext uri="{FF2B5EF4-FFF2-40B4-BE49-F238E27FC236}">
                <a16:creationId xmlns:a16="http://schemas.microsoft.com/office/drawing/2014/main" id="{51C85520-29D2-43BA-9DA0-45EE1168FC75}"/>
              </a:ext>
            </a:extLst>
          </p:cNvPr>
          <p:cNvSpPr>
            <a:spLocks noGrp="1"/>
          </p:cNvSpPr>
          <p:nvPr>
            <p:ph type="ftr" sz="quarter" idx="11"/>
          </p:nvPr>
        </p:nvSpPr>
        <p:spPr>
          <a:noFill/>
        </p:spPr>
        <p:txBody>
          <a:bodyPr/>
          <a:lstStyle>
            <a:lvl1pPr>
              <a:spcBef>
                <a:spcPct val="20000"/>
              </a:spcBef>
              <a:buChar char="•"/>
              <a:defRPr sz="3200">
                <a:solidFill>
                  <a:srgbClr val="394E5F"/>
                </a:solidFill>
                <a:latin typeface="Calibri" panose="020F0502020204030204" pitchFamily="34" charset="0"/>
              </a:defRPr>
            </a:lvl1pPr>
            <a:lvl2pPr marL="742950" indent="-285750">
              <a:spcBef>
                <a:spcPct val="20000"/>
              </a:spcBef>
              <a:buChar char="–"/>
              <a:defRPr sz="2800">
                <a:solidFill>
                  <a:srgbClr val="394E5F"/>
                </a:solidFill>
                <a:latin typeface="Calibri" panose="020F0502020204030204" pitchFamily="34" charset="0"/>
              </a:defRPr>
            </a:lvl2pPr>
            <a:lvl3pPr marL="1143000" indent="-228600">
              <a:spcBef>
                <a:spcPct val="20000"/>
              </a:spcBef>
              <a:buChar char="•"/>
              <a:defRPr sz="2400">
                <a:solidFill>
                  <a:srgbClr val="394E5F"/>
                </a:solidFill>
                <a:latin typeface="Calibri" panose="020F0502020204030204" pitchFamily="34" charset="0"/>
              </a:defRPr>
            </a:lvl3pPr>
            <a:lvl4pPr marL="1600200" indent="-228600">
              <a:spcBef>
                <a:spcPct val="20000"/>
              </a:spcBef>
              <a:buChar char="–"/>
              <a:defRPr sz="2000">
                <a:solidFill>
                  <a:srgbClr val="394E5F"/>
                </a:solidFill>
                <a:latin typeface="Calibri" panose="020F0502020204030204" pitchFamily="34" charset="0"/>
              </a:defRPr>
            </a:lvl4pPr>
            <a:lvl5pPr marL="2057400" indent="-228600">
              <a:spcBef>
                <a:spcPct val="20000"/>
              </a:spcBef>
              <a:buChar char="»"/>
              <a:defRPr sz="2000">
                <a:solidFill>
                  <a:srgbClr val="394E5F"/>
                </a:solidFill>
                <a:latin typeface="Calibri" panose="020F0502020204030204" pitchFamily="34" charset="0"/>
              </a:defRPr>
            </a:lvl5pPr>
            <a:lvl6pPr marL="2514600" indent="-228600" eaLnBrk="0" fontAlgn="base" hangingPunct="0">
              <a:spcBef>
                <a:spcPct val="20000"/>
              </a:spcBef>
              <a:spcAft>
                <a:spcPct val="0"/>
              </a:spcAft>
              <a:buChar char="»"/>
              <a:defRPr sz="2000">
                <a:solidFill>
                  <a:srgbClr val="394E5F"/>
                </a:solidFill>
                <a:latin typeface="Calibri" panose="020F0502020204030204" pitchFamily="34" charset="0"/>
              </a:defRPr>
            </a:lvl6pPr>
            <a:lvl7pPr marL="2971800" indent="-228600" eaLnBrk="0" fontAlgn="base" hangingPunct="0">
              <a:spcBef>
                <a:spcPct val="20000"/>
              </a:spcBef>
              <a:spcAft>
                <a:spcPct val="0"/>
              </a:spcAft>
              <a:buChar char="»"/>
              <a:defRPr sz="2000">
                <a:solidFill>
                  <a:srgbClr val="394E5F"/>
                </a:solidFill>
                <a:latin typeface="Calibri" panose="020F0502020204030204" pitchFamily="34" charset="0"/>
              </a:defRPr>
            </a:lvl7pPr>
            <a:lvl8pPr marL="3429000" indent="-228600" eaLnBrk="0" fontAlgn="base" hangingPunct="0">
              <a:spcBef>
                <a:spcPct val="20000"/>
              </a:spcBef>
              <a:spcAft>
                <a:spcPct val="0"/>
              </a:spcAft>
              <a:buChar char="»"/>
              <a:defRPr sz="2000">
                <a:solidFill>
                  <a:srgbClr val="394E5F"/>
                </a:solidFill>
                <a:latin typeface="Calibri" panose="020F0502020204030204" pitchFamily="34" charset="0"/>
              </a:defRPr>
            </a:lvl8pPr>
            <a:lvl9pPr marL="3886200" indent="-228600" eaLnBrk="0" fontAlgn="base" hangingPunct="0">
              <a:spcBef>
                <a:spcPct val="20000"/>
              </a:spcBef>
              <a:spcAft>
                <a:spcPct val="0"/>
              </a:spcAft>
              <a:buChar char="»"/>
              <a:defRPr sz="2000">
                <a:solidFill>
                  <a:srgbClr val="394E5F"/>
                </a:solidFill>
                <a:latin typeface="Calibri" panose="020F0502020204030204" pitchFamily="34" charset="0"/>
              </a:defRPr>
            </a:lvl9pPr>
          </a:lstStyle>
          <a:p>
            <a:pPr>
              <a:spcBef>
                <a:spcPct val="0"/>
              </a:spcBef>
              <a:buFontTx/>
              <a:buNone/>
            </a:pPr>
            <a:r>
              <a:rPr lang="en-US" altLang="en-US" sz="1000">
                <a:solidFill>
                  <a:srgbClr val="808080"/>
                </a:solidFill>
                <a:latin typeface="Arial" panose="020B0604020202020204" pitchFamily="34" charset="0"/>
              </a:rPr>
              <a:t>The Division of Forestry works in partnership to protect and sustainably manage Wisconsin's forests</a:t>
            </a:r>
          </a:p>
        </p:txBody>
      </p:sp>
      <p:sp>
        <p:nvSpPr>
          <p:cNvPr id="25606" name="Slide Number Placeholder 5">
            <a:extLst>
              <a:ext uri="{FF2B5EF4-FFF2-40B4-BE49-F238E27FC236}">
                <a16:creationId xmlns:a16="http://schemas.microsoft.com/office/drawing/2014/main" id="{14EE62E4-FA37-49EA-A79F-26EBE0DBFFD7}"/>
              </a:ext>
            </a:extLst>
          </p:cNvPr>
          <p:cNvSpPr>
            <a:spLocks noGrp="1"/>
          </p:cNvSpPr>
          <p:nvPr>
            <p:ph type="sldNum" sz="quarter" idx="12"/>
          </p:nvPr>
        </p:nvSpPr>
        <p:spPr>
          <a:noFill/>
        </p:spPr>
        <p:txBody>
          <a:bodyPr/>
          <a:lstStyle>
            <a:lvl1pPr>
              <a:spcBef>
                <a:spcPct val="20000"/>
              </a:spcBef>
              <a:buChar char="•"/>
              <a:defRPr sz="3200">
                <a:solidFill>
                  <a:srgbClr val="394E5F"/>
                </a:solidFill>
                <a:latin typeface="Calibri" panose="020F0502020204030204" pitchFamily="34" charset="0"/>
              </a:defRPr>
            </a:lvl1pPr>
            <a:lvl2pPr marL="742950" indent="-285750">
              <a:spcBef>
                <a:spcPct val="20000"/>
              </a:spcBef>
              <a:buChar char="–"/>
              <a:defRPr sz="2800">
                <a:solidFill>
                  <a:srgbClr val="394E5F"/>
                </a:solidFill>
                <a:latin typeface="Calibri" panose="020F0502020204030204" pitchFamily="34" charset="0"/>
              </a:defRPr>
            </a:lvl2pPr>
            <a:lvl3pPr marL="1143000" indent="-228600">
              <a:spcBef>
                <a:spcPct val="20000"/>
              </a:spcBef>
              <a:buChar char="•"/>
              <a:defRPr sz="2400">
                <a:solidFill>
                  <a:srgbClr val="394E5F"/>
                </a:solidFill>
                <a:latin typeface="Calibri" panose="020F0502020204030204" pitchFamily="34" charset="0"/>
              </a:defRPr>
            </a:lvl3pPr>
            <a:lvl4pPr marL="1600200" indent="-228600">
              <a:spcBef>
                <a:spcPct val="20000"/>
              </a:spcBef>
              <a:buChar char="–"/>
              <a:defRPr sz="2000">
                <a:solidFill>
                  <a:srgbClr val="394E5F"/>
                </a:solidFill>
                <a:latin typeface="Calibri" panose="020F0502020204030204" pitchFamily="34" charset="0"/>
              </a:defRPr>
            </a:lvl4pPr>
            <a:lvl5pPr marL="2057400" indent="-228600">
              <a:spcBef>
                <a:spcPct val="20000"/>
              </a:spcBef>
              <a:buChar char="»"/>
              <a:defRPr sz="2000">
                <a:solidFill>
                  <a:srgbClr val="394E5F"/>
                </a:solidFill>
                <a:latin typeface="Calibri" panose="020F0502020204030204" pitchFamily="34" charset="0"/>
              </a:defRPr>
            </a:lvl5pPr>
            <a:lvl6pPr marL="2514600" indent="-228600" eaLnBrk="0" fontAlgn="base" hangingPunct="0">
              <a:spcBef>
                <a:spcPct val="20000"/>
              </a:spcBef>
              <a:spcAft>
                <a:spcPct val="0"/>
              </a:spcAft>
              <a:buChar char="»"/>
              <a:defRPr sz="2000">
                <a:solidFill>
                  <a:srgbClr val="394E5F"/>
                </a:solidFill>
                <a:latin typeface="Calibri" panose="020F0502020204030204" pitchFamily="34" charset="0"/>
              </a:defRPr>
            </a:lvl6pPr>
            <a:lvl7pPr marL="2971800" indent="-228600" eaLnBrk="0" fontAlgn="base" hangingPunct="0">
              <a:spcBef>
                <a:spcPct val="20000"/>
              </a:spcBef>
              <a:spcAft>
                <a:spcPct val="0"/>
              </a:spcAft>
              <a:buChar char="»"/>
              <a:defRPr sz="2000">
                <a:solidFill>
                  <a:srgbClr val="394E5F"/>
                </a:solidFill>
                <a:latin typeface="Calibri" panose="020F0502020204030204" pitchFamily="34" charset="0"/>
              </a:defRPr>
            </a:lvl7pPr>
            <a:lvl8pPr marL="3429000" indent="-228600" eaLnBrk="0" fontAlgn="base" hangingPunct="0">
              <a:spcBef>
                <a:spcPct val="20000"/>
              </a:spcBef>
              <a:spcAft>
                <a:spcPct val="0"/>
              </a:spcAft>
              <a:buChar char="»"/>
              <a:defRPr sz="2000">
                <a:solidFill>
                  <a:srgbClr val="394E5F"/>
                </a:solidFill>
                <a:latin typeface="Calibri" panose="020F0502020204030204" pitchFamily="34" charset="0"/>
              </a:defRPr>
            </a:lvl8pPr>
            <a:lvl9pPr marL="3886200" indent="-228600" eaLnBrk="0" fontAlgn="base" hangingPunct="0">
              <a:spcBef>
                <a:spcPct val="20000"/>
              </a:spcBef>
              <a:spcAft>
                <a:spcPct val="0"/>
              </a:spcAft>
              <a:buChar char="»"/>
              <a:defRPr sz="2000">
                <a:solidFill>
                  <a:srgbClr val="394E5F"/>
                </a:solidFill>
                <a:latin typeface="Calibri" panose="020F0502020204030204" pitchFamily="34" charset="0"/>
              </a:defRPr>
            </a:lvl9pPr>
          </a:lstStyle>
          <a:p>
            <a:pPr>
              <a:spcBef>
                <a:spcPct val="0"/>
              </a:spcBef>
              <a:buFontTx/>
              <a:buNone/>
            </a:pPr>
            <a:fld id="{95490A0F-DD05-40D0-A5E1-1B57ADEC0088}" type="slidenum">
              <a:rPr lang="en-US" altLang="en-US" sz="1000" smtClean="0">
                <a:solidFill>
                  <a:srgbClr val="808080"/>
                </a:solidFill>
                <a:latin typeface="Arial" panose="020B0604020202020204" pitchFamily="34" charset="0"/>
              </a:rPr>
              <a:pPr>
                <a:spcBef>
                  <a:spcPct val="0"/>
                </a:spcBef>
                <a:buFontTx/>
                <a:buNone/>
              </a:pPr>
              <a:t>16</a:t>
            </a:fld>
            <a:endParaRPr lang="en-US" altLang="en-US" sz="1000">
              <a:solidFill>
                <a:srgbClr val="808080"/>
              </a:solidFill>
              <a:latin typeface="Arial" panose="020B0604020202020204" pitchFamily="34" charset="0"/>
            </a:endParaRPr>
          </a:p>
        </p:txBody>
      </p:sp>
      <p:graphicFrame>
        <p:nvGraphicFramePr>
          <p:cNvPr id="2" name="Table 1">
            <a:extLst>
              <a:ext uri="{FF2B5EF4-FFF2-40B4-BE49-F238E27FC236}">
                <a16:creationId xmlns:a16="http://schemas.microsoft.com/office/drawing/2014/main" id="{60E872B9-A14D-48DF-8469-31FAF0E5B044}"/>
              </a:ext>
            </a:extLst>
          </p:cNvPr>
          <p:cNvGraphicFramePr>
            <a:graphicFrameLocks noGrp="1"/>
          </p:cNvGraphicFramePr>
          <p:nvPr>
            <p:extLst>
              <p:ext uri="{D42A27DB-BD31-4B8C-83A1-F6EECF244321}">
                <p14:modId xmlns:p14="http://schemas.microsoft.com/office/powerpoint/2010/main" val="2282408112"/>
              </p:ext>
            </p:extLst>
          </p:nvPr>
        </p:nvGraphicFramePr>
        <p:xfrm>
          <a:off x="609600" y="3886200"/>
          <a:ext cx="7772401" cy="2163762"/>
        </p:xfrm>
        <a:graphic>
          <a:graphicData uri="http://schemas.openxmlformats.org/drawingml/2006/table">
            <a:tbl>
              <a:tblPr>
                <a:tableStyleId>{5C22544A-7EE6-4342-B048-85BDC9FD1C3A}</a:tableStyleId>
              </a:tblPr>
              <a:tblGrid>
                <a:gridCol w="3538654">
                  <a:extLst>
                    <a:ext uri="{9D8B030D-6E8A-4147-A177-3AD203B41FA5}">
                      <a16:colId xmlns:a16="http://schemas.microsoft.com/office/drawing/2014/main" val="74032371"/>
                    </a:ext>
                  </a:extLst>
                </a:gridCol>
                <a:gridCol w="1411249">
                  <a:extLst>
                    <a:ext uri="{9D8B030D-6E8A-4147-A177-3AD203B41FA5}">
                      <a16:colId xmlns:a16="http://schemas.microsoft.com/office/drawing/2014/main" val="541997479"/>
                    </a:ext>
                  </a:extLst>
                </a:gridCol>
                <a:gridCol w="1411249">
                  <a:extLst>
                    <a:ext uri="{9D8B030D-6E8A-4147-A177-3AD203B41FA5}">
                      <a16:colId xmlns:a16="http://schemas.microsoft.com/office/drawing/2014/main" val="3532264376"/>
                    </a:ext>
                  </a:extLst>
                </a:gridCol>
                <a:gridCol w="1411249">
                  <a:extLst>
                    <a:ext uri="{9D8B030D-6E8A-4147-A177-3AD203B41FA5}">
                      <a16:colId xmlns:a16="http://schemas.microsoft.com/office/drawing/2014/main" val="774022000"/>
                    </a:ext>
                  </a:extLst>
                </a:gridCol>
              </a:tblGrid>
              <a:tr h="283826">
                <a:tc>
                  <a:txBody>
                    <a:bodyPr/>
                    <a:lstStyle/>
                    <a:p>
                      <a:pPr algn="l" fontAlgn="b"/>
                      <a:r>
                        <a:rPr lang="en-US" sz="1200" u="none" strike="noStrike" dirty="0">
                          <a:effectLst/>
                        </a:rPr>
                        <a:t>Aids to Municipalities Payments:</a:t>
                      </a:r>
                      <a:endParaRPr lang="en-US" sz="1200" b="0" i="0" u="none" strike="noStrike" dirty="0">
                        <a:effectLst/>
                        <a:latin typeface="Arial" panose="020B0604020202020204" pitchFamily="34" charset="0"/>
                      </a:endParaRPr>
                    </a:p>
                  </a:txBody>
                  <a:tcPr marL="9525" marR="9525" marT="9525" marB="0" anchor="b"/>
                </a:tc>
                <a:tc>
                  <a:txBody>
                    <a:bodyPr/>
                    <a:lstStyle/>
                    <a:p>
                      <a:pPr algn="l" fontAlgn="b"/>
                      <a:endParaRPr lang="en-US" sz="1000" b="0" i="0" u="none" strike="noStrike" dirty="0">
                        <a:effectLst/>
                        <a:latin typeface="Arial" panose="020B0604020202020204" pitchFamily="34" charset="0"/>
                      </a:endParaRPr>
                    </a:p>
                  </a:txBody>
                  <a:tcPr marL="9525" marR="9525" marT="9525" marB="0" anchor="b"/>
                </a:tc>
                <a:tc>
                  <a:txBody>
                    <a:bodyPr/>
                    <a:lstStyle/>
                    <a:p>
                      <a:pPr algn="l" fontAlgn="b"/>
                      <a:endParaRPr lang="en-US" sz="1000" b="0" i="0" u="none" strike="noStrike">
                        <a:effectLst/>
                        <a:latin typeface="Arial" panose="020B0604020202020204" pitchFamily="34" charset="0"/>
                      </a:endParaRPr>
                    </a:p>
                  </a:txBody>
                  <a:tcPr marL="9525" marR="9525" marT="9525" marB="0" anchor="b"/>
                </a:tc>
                <a:tc>
                  <a:txBody>
                    <a:bodyPr/>
                    <a:lstStyle/>
                    <a:p>
                      <a:pPr algn="l" fontAlgn="b"/>
                      <a:endParaRPr lang="en-US"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3160014506"/>
                  </a:ext>
                </a:extLst>
              </a:tr>
              <a:tr h="337254">
                <a:tc>
                  <a:txBody>
                    <a:bodyPr/>
                    <a:lstStyle/>
                    <a:p>
                      <a:pPr algn="l" fontAlgn="b"/>
                      <a:r>
                        <a:rPr lang="en-US" sz="1200" u="none" strike="noStrike" dirty="0">
                          <a:effectLst/>
                        </a:rPr>
                        <a:t>MFL @ $0.20/acre</a:t>
                      </a:r>
                      <a:endParaRPr lang="en-US" sz="1200" b="0" i="0" u="none" strike="noStrike" dirty="0">
                        <a:effectLst/>
                        <a:latin typeface="Arial" panose="020B0604020202020204" pitchFamily="34" charset="0"/>
                      </a:endParaRPr>
                    </a:p>
                  </a:txBody>
                  <a:tcPr marL="9525" marR="9525" marT="9525" marB="0" anchor="b"/>
                </a:tc>
                <a:tc>
                  <a:txBody>
                    <a:bodyPr/>
                    <a:lstStyle/>
                    <a:p>
                      <a:pPr algn="r" fontAlgn="b"/>
                      <a:r>
                        <a:rPr lang="en-US" sz="1200" u="none" strike="noStrike" dirty="0">
                          <a:effectLst/>
                        </a:rPr>
                        <a:t>$662,596 </a:t>
                      </a:r>
                      <a:endParaRPr lang="en-US" sz="1200" b="0" i="0" u="none" strike="noStrike" dirty="0">
                        <a:effectLst/>
                        <a:latin typeface="Arial" panose="020B0604020202020204" pitchFamily="34" charset="0"/>
                      </a:endParaRPr>
                    </a:p>
                  </a:txBody>
                  <a:tcPr marL="9525" marR="9525" marT="9525" marB="0" anchor="b"/>
                </a:tc>
                <a:tc>
                  <a:txBody>
                    <a:bodyPr/>
                    <a:lstStyle/>
                    <a:p>
                      <a:pPr algn="r" fontAlgn="b"/>
                      <a:r>
                        <a:rPr lang="en-US" sz="1200" u="none" strike="noStrike">
                          <a:effectLst/>
                        </a:rPr>
                        <a:t>$665,680 </a:t>
                      </a:r>
                      <a:endParaRPr lang="en-US" sz="1200" b="0" i="0" u="none" strike="noStrike">
                        <a:effectLst/>
                        <a:latin typeface="Arial" panose="020B0604020202020204" pitchFamily="34" charset="0"/>
                      </a:endParaRPr>
                    </a:p>
                  </a:txBody>
                  <a:tcPr marL="9525" marR="9525" marT="9525" marB="0" anchor="b"/>
                </a:tc>
                <a:tc>
                  <a:txBody>
                    <a:bodyPr/>
                    <a:lstStyle/>
                    <a:p>
                      <a:pPr algn="r" fontAlgn="b"/>
                      <a:r>
                        <a:rPr lang="en-US" sz="1200" u="none" strike="noStrike">
                          <a:effectLst/>
                        </a:rPr>
                        <a:t>$669,733 </a:t>
                      </a:r>
                      <a:endParaRPr lang="en-US" sz="12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475751853"/>
                  </a:ext>
                </a:extLst>
              </a:tr>
              <a:tr h="337254">
                <a:tc>
                  <a:txBody>
                    <a:bodyPr/>
                    <a:lstStyle/>
                    <a:p>
                      <a:pPr algn="l" fontAlgn="b"/>
                      <a:r>
                        <a:rPr lang="en-US" sz="1200" u="none" strike="noStrike" dirty="0">
                          <a:effectLst/>
                        </a:rPr>
                        <a:t>FCL @ $0.20/acre</a:t>
                      </a:r>
                      <a:endParaRPr lang="en-US" sz="1200" b="0" i="0" u="none" strike="noStrike" dirty="0">
                        <a:effectLst/>
                        <a:latin typeface="Arial" panose="020B0604020202020204" pitchFamily="34" charset="0"/>
                      </a:endParaRPr>
                    </a:p>
                  </a:txBody>
                  <a:tcPr marL="9525" marR="9525" marT="9525" marB="0" anchor="b"/>
                </a:tc>
                <a:tc>
                  <a:txBody>
                    <a:bodyPr/>
                    <a:lstStyle/>
                    <a:p>
                      <a:pPr algn="r" fontAlgn="b"/>
                      <a:r>
                        <a:rPr lang="en-US" sz="1200" u="none" strike="noStrike" dirty="0">
                          <a:effectLst/>
                        </a:rPr>
                        <a:t>$26,522 </a:t>
                      </a:r>
                      <a:endParaRPr lang="en-US" sz="1200" b="0" i="0" u="none" strike="noStrike" dirty="0">
                        <a:effectLst/>
                        <a:latin typeface="Arial" panose="020B0604020202020204" pitchFamily="34" charset="0"/>
                      </a:endParaRPr>
                    </a:p>
                  </a:txBody>
                  <a:tcPr marL="9525" marR="9525" marT="9525" marB="0" anchor="b"/>
                </a:tc>
                <a:tc>
                  <a:txBody>
                    <a:bodyPr/>
                    <a:lstStyle/>
                    <a:p>
                      <a:pPr algn="r" fontAlgn="b"/>
                      <a:r>
                        <a:rPr lang="en-US" sz="1200" u="none" strike="noStrike">
                          <a:effectLst/>
                        </a:rPr>
                        <a:t>$25,169 </a:t>
                      </a:r>
                      <a:endParaRPr lang="en-US" sz="1200" b="0" i="0" u="none" strike="noStrike">
                        <a:effectLst/>
                        <a:latin typeface="Arial" panose="020B0604020202020204" pitchFamily="34" charset="0"/>
                      </a:endParaRPr>
                    </a:p>
                  </a:txBody>
                  <a:tcPr marL="9525" marR="9525" marT="9525" marB="0" anchor="b"/>
                </a:tc>
                <a:tc>
                  <a:txBody>
                    <a:bodyPr/>
                    <a:lstStyle/>
                    <a:p>
                      <a:pPr algn="r" fontAlgn="b"/>
                      <a:r>
                        <a:rPr lang="en-US" sz="1200" u="none" strike="noStrike">
                          <a:effectLst/>
                        </a:rPr>
                        <a:t>$22,773 </a:t>
                      </a:r>
                      <a:endParaRPr lang="en-US" sz="12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3393287359"/>
                  </a:ext>
                </a:extLst>
              </a:tr>
              <a:tr h="337254">
                <a:tc>
                  <a:txBody>
                    <a:bodyPr/>
                    <a:lstStyle/>
                    <a:p>
                      <a:pPr algn="l" fontAlgn="b"/>
                      <a:r>
                        <a:rPr lang="en-US" sz="1200" u="none" strike="noStrike" dirty="0">
                          <a:effectLst/>
                        </a:rPr>
                        <a:t>CFL @ $0.30/acre</a:t>
                      </a:r>
                      <a:endParaRPr lang="en-US" sz="1200" b="0" i="0" u="none" strike="noStrike" dirty="0">
                        <a:effectLst/>
                        <a:latin typeface="Arial" panose="020B0604020202020204" pitchFamily="34" charset="0"/>
                      </a:endParaRPr>
                    </a:p>
                  </a:txBody>
                  <a:tcPr marL="9525" marR="9525" marT="9525" marB="0" anchor="b"/>
                </a:tc>
                <a:tc>
                  <a:txBody>
                    <a:bodyPr/>
                    <a:lstStyle/>
                    <a:p>
                      <a:pPr algn="r" fontAlgn="b"/>
                      <a:r>
                        <a:rPr lang="en-US" sz="1200" u="none" strike="noStrike" dirty="0">
                          <a:effectLst/>
                        </a:rPr>
                        <a:t>$713,529 </a:t>
                      </a:r>
                      <a:endParaRPr lang="en-US" sz="1200" b="0" i="0" u="none" strike="noStrike" dirty="0">
                        <a:effectLst/>
                        <a:latin typeface="Arial" panose="020B0604020202020204" pitchFamily="34" charset="0"/>
                      </a:endParaRPr>
                    </a:p>
                  </a:txBody>
                  <a:tcPr marL="9525" marR="9525" marT="9525" marB="0" anchor="b"/>
                </a:tc>
                <a:tc>
                  <a:txBody>
                    <a:bodyPr/>
                    <a:lstStyle/>
                    <a:p>
                      <a:pPr algn="r" fontAlgn="b"/>
                      <a:r>
                        <a:rPr lang="en-US" sz="1200" u="none" strike="noStrike">
                          <a:effectLst/>
                        </a:rPr>
                        <a:t>$714,053 </a:t>
                      </a:r>
                      <a:endParaRPr lang="en-US" sz="1200" b="0" i="0" u="none" strike="noStrike">
                        <a:effectLst/>
                        <a:latin typeface="Arial" panose="020B0604020202020204" pitchFamily="34" charset="0"/>
                      </a:endParaRPr>
                    </a:p>
                  </a:txBody>
                  <a:tcPr marL="9525" marR="9525" marT="9525" marB="0" anchor="b"/>
                </a:tc>
                <a:tc>
                  <a:txBody>
                    <a:bodyPr/>
                    <a:lstStyle/>
                    <a:p>
                      <a:pPr algn="r" fontAlgn="b"/>
                      <a:r>
                        <a:rPr lang="en-US" sz="1200" u="none" strike="noStrike">
                          <a:effectLst/>
                        </a:rPr>
                        <a:t>$717,613 </a:t>
                      </a:r>
                      <a:endParaRPr lang="en-US" sz="12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648086612"/>
                  </a:ext>
                </a:extLst>
              </a:tr>
              <a:tr h="300522">
                <a:tc>
                  <a:txBody>
                    <a:bodyPr/>
                    <a:lstStyle/>
                    <a:p>
                      <a:pPr algn="r" fontAlgn="b"/>
                      <a:r>
                        <a:rPr lang="en-US" sz="1000" u="none" strike="noStrike">
                          <a:effectLst/>
                        </a:rPr>
                        <a:t>Total Payments</a:t>
                      </a:r>
                      <a:endParaRPr lang="en-US" sz="1000" b="0" i="0" u="none" strike="noStrike">
                        <a:effectLst/>
                        <a:latin typeface="Arial" panose="020B0604020202020204" pitchFamily="34" charset="0"/>
                      </a:endParaRPr>
                    </a:p>
                  </a:txBody>
                  <a:tcPr marL="9525" marR="9525" marT="9525" marB="0" anchor="b"/>
                </a:tc>
                <a:tc>
                  <a:txBody>
                    <a:bodyPr/>
                    <a:lstStyle/>
                    <a:p>
                      <a:pPr algn="r" fontAlgn="b"/>
                      <a:r>
                        <a:rPr lang="en-US" sz="1200" b="1" u="none" strike="noStrike" dirty="0">
                          <a:effectLst/>
                          <a:highlight>
                            <a:srgbClr val="FFFF00"/>
                          </a:highlight>
                        </a:rPr>
                        <a:t>$1,402,647 </a:t>
                      </a:r>
                      <a:endParaRPr lang="en-US" sz="1200" b="1" i="0" u="none" strike="noStrike" dirty="0">
                        <a:effectLst/>
                        <a:highlight>
                          <a:srgbClr val="FFFF00"/>
                        </a:highlight>
                        <a:latin typeface="Arial" panose="020B0604020202020204" pitchFamily="34" charset="0"/>
                      </a:endParaRPr>
                    </a:p>
                  </a:txBody>
                  <a:tcPr marL="9525" marR="9525" marT="9525" marB="0" anchor="b"/>
                </a:tc>
                <a:tc>
                  <a:txBody>
                    <a:bodyPr/>
                    <a:lstStyle/>
                    <a:p>
                      <a:pPr algn="r" fontAlgn="b"/>
                      <a:r>
                        <a:rPr lang="en-US" sz="1200" u="none" strike="noStrike" dirty="0">
                          <a:effectLst/>
                        </a:rPr>
                        <a:t>$1,404,902 </a:t>
                      </a:r>
                      <a:endParaRPr lang="en-US" sz="1200" b="0" i="0" u="none" strike="noStrike" dirty="0">
                        <a:effectLst/>
                        <a:latin typeface="Arial" panose="020B0604020202020204" pitchFamily="34" charset="0"/>
                      </a:endParaRPr>
                    </a:p>
                  </a:txBody>
                  <a:tcPr marL="9525" marR="9525" marT="9525" marB="0" anchor="b"/>
                </a:tc>
                <a:tc>
                  <a:txBody>
                    <a:bodyPr/>
                    <a:lstStyle/>
                    <a:p>
                      <a:pPr algn="r" fontAlgn="b"/>
                      <a:r>
                        <a:rPr lang="en-US" sz="1200" u="none" strike="noStrike" dirty="0">
                          <a:effectLst/>
                        </a:rPr>
                        <a:t>$1,410,119 </a:t>
                      </a:r>
                      <a:endParaRPr lang="en-US" sz="1200" b="0"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300478916"/>
                  </a:ext>
                </a:extLst>
              </a:tr>
              <a:tr h="283826">
                <a:tc>
                  <a:txBody>
                    <a:bodyPr/>
                    <a:lstStyle/>
                    <a:p>
                      <a:pPr algn="r" fontAlgn="b"/>
                      <a:endParaRPr lang="en-US" sz="1000" b="0" i="0" u="none" strike="noStrike">
                        <a:effectLst/>
                        <a:latin typeface="Arial" panose="020B0604020202020204" pitchFamily="34" charset="0"/>
                      </a:endParaRPr>
                    </a:p>
                  </a:txBody>
                  <a:tcPr marL="9525" marR="9525" marT="9525"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3715191981"/>
                  </a:ext>
                </a:extLst>
              </a:tr>
              <a:tr h="283826">
                <a:tc>
                  <a:txBody>
                    <a:bodyPr/>
                    <a:lstStyle/>
                    <a:p>
                      <a:pPr algn="r" fontAlgn="b"/>
                      <a:r>
                        <a:rPr lang="en-US" sz="1200" u="none" strike="noStrike" dirty="0">
                          <a:effectLst/>
                        </a:rPr>
                        <a:t>Appropriated Amount (20.370 (5) (</a:t>
                      </a:r>
                      <a:r>
                        <a:rPr lang="en-US" sz="1200" u="none" strike="noStrike" dirty="0" err="1">
                          <a:effectLst/>
                        </a:rPr>
                        <a:t>bv</a:t>
                      </a:r>
                      <a:r>
                        <a:rPr lang="en-US" sz="1200" u="none" strike="noStrike" dirty="0">
                          <a:effectLst/>
                        </a:rPr>
                        <a:t>))</a:t>
                      </a:r>
                      <a:endParaRPr lang="en-US" sz="1200" b="0" i="0" u="none" strike="noStrike" dirty="0">
                        <a:effectLst/>
                        <a:latin typeface="Arial" panose="020B0604020202020204" pitchFamily="34" charset="0"/>
                      </a:endParaRPr>
                    </a:p>
                  </a:txBody>
                  <a:tcPr marL="9525" marR="9525" marT="9525" marB="0" anchor="b"/>
                </a:tc>
                <a:tc>
                  <a:txBody>
                    <a:bodyPr/>
                    <a:lstStyle/>
                    <a:p>
                      <a:pPr algn="r" fontAlgn="b"/>
                      <a:r>
                        <a:rPr lang="en-US" sz="1200" u="none" strike="noStrike" dirty="0">
                          <a:effectLst/>
                        </a:rPr>
                        <a:t>$1,416,400 </a:t>
                      </a:r>
                      <a:endParaRPr lang="en-US" sz="1200" b="0" i="0" u="none" strike="noStrike" dirty="0">
                        <a:effectLst/>
                        <a:latin typeface="Arial" panose="020B0604020202020204" pitchFamily="34" charset="0"/>
                      </a:endParaRPr>
                    </a:p>
                  </a:txBody>
                  <a:tcPr marL="9525" marR="9525" marT="9525" marB="0" anchor="b"/>
                </a:tc>
                <a:tc>
                  <a:txBody>
                    <a:bodyPr/>
                    <a:lstStyle/>
                    <a:p>
                      <a:pPr algn="r" fontAlgn="b"/>
                      <a:r>
                        <a:rPr lang="en-US" sz="1200" u="none" strike="noStrike" dirty="0">
                          <a:effectLst/>
                        </a:rPr>
                        <a:t>$1,416,400 </a:t>
                      </a:r>
                      <a:endParaRPr lang="en-US" sz="1200" b="0" i="0" u="none" strike="noStrike" dirty="0">
                        <a:effectLst/>
                        <a:latin typeface="Arial" panose="020B0604020202020204" pitchFamily="34" charset="0"/>
                      </a:endParaRPr>
                    </a:p>
                  </a:txBody>
                  <a:tcPr marL="9525" marR="9525" marT="9525" marB="0" anchor="b"/>
                </a:tc>
                <a:tc>
                  <a:txBody>
                    <a:bodyPr/>
                    <a:lstStyle/>
                    <a:p>
                      <a:pPr algn="r" fontAlgn="b"/>
                      <a:r>
                        <a:rPr lang="en-US" sz="1200" u="none" strike="noStrike" dirty="0">
                          <a:effectLst/>
                        </a:rPr>
                        <a:t>$1,416,400 </a:t>
                      </a:r>
                      <a:endParaRPr lang="en-US" sz="1200" b="0"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3926940921"/>
                  </a:ext>
                </a:extLst>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E58E5536-54AC-4ADC-9D0C-225AEE8EE248}"/>
              </a:ext>
            </a:extLst>
          </p:cNvPr>
          <p:cNvSpPr>
            <a:spLocks noGrp="1" noChangeArrowheads="1"/>
          </p:cNvSpPr>
          <p:nvPr>
            <p:ph type="title"/>
          </p:nvPr>
        </p:nvSpPr>
        <p:spPr/>
        <p:txBody>
          <a:bodyPr/>
          <a:lstStyle/>
          <a:p>
            <a:r>
              <a:rPr lang="en-US" altLang="en-US"/>
              <a:t>Budget Discussion -Expenditures</a:t>
            </a:r>
          </a:p>
        </p:txBody>
      </p:sp>
      <p:sp>
        <p:nvSpPr>
          <p:cNvPr id="3" name="Content Placeholder 2">
            <a:extLst>
              <a:ext uri="{FF2B5EF4-FFF2-40B4-BE49-F238E27FC236}">
                <a16:creationId xmlns:a16="http://schemas.microsoft.com/office/drawing/2014/main" id="{D38DAA66-3E6B-496A-9FCB-52CB115295A5}"/>
              </a:ext>
            </a:extLst>
          </p:cNvPr>
          <p:cNvSpPr>
            <a:spLocks noGrp="1"/>
          </p:cNvSpPr>
          <p:nvPr>
            <p:ph idx="1"/>
          </p:nvPr>
        </p:nvSpPr>
        <p:spPr/>
        <p:txBody>
          <a:bodyPr/>
          <a:lstStyle/>
          <a:p>
            <a:pPr marL="0" indent="0">
              <a:buFontTx/>
              <a:buNone/>
              <a:defRPr/>
            </a:pPr>
            <a:r>
              <a:rPr lang="en-US" altLang="en-US" dirty="0">
                <a:uFill>
                  <a:solidFill>
                    <a:srgbClr val="394E5F"/>
                  </a:solidFill>
                </a:uFill>
              </a:rPr>
              <a:t>Summary</a:t>
            </a:r>
          </a:p>
          <a:p>
            <a:pPr>
              <a:defRPr/>
            </a:pPr>
            <a:r>
              <a:rPr lang="en-US" altLang="en-US" sz="2600" dirty="0">
                <a:uFill>
                  <a:solidFill>
                    <a:srgbClr val="394E5F"/>
                  </a:solidFill>
                </a:uFill>
              </a:rPr>
              <a:t>All expenditures must be appropriated</a:t>
            </a:r>
          </a:p>
          <a:p>
            <a:pPr>
              <a:defRPr/>
            </a:pPr>
            <a:r>
              <a:rPr lang="en-US" altLang="en-US" sz="2600" dirty="0">
                <a:uFill>
                  <a:solidFill>
                    <a:srgbClr val="394E5F"/>
                  </a:solidFill>
                </a:uFill>
              </a:rPr>
              <a:t>Only the legislature can appropriate money</a:t>
            </a:r>
          </a:p>
          <a:p>
            <a:pPr>
              <a:defRPr/>
            </a:pPr>
            <a:r>
              <a:rPr lang="en-US" altLang="en-US" sz="2600" dirty="0">
                <a:uFill>
                  <a:solidFill>
                    <a:srgbClr val="394E5F"/>
                  </a:solidFill>
                </a:uFill>
              </a:rPr>
              <a:t>The appropriation defines the nature in which money can be expended</a:t>
            </a:r>
          </a:p>
          <a:p>
            <a:pPr>
              <a:defRPr/>
            </a:pPr>
            <a:r>
              <a:rPr lang="en-US" altLang="en-US" sz="2600" dirty="0">
                <a:uFill>
                  <a:solidFill>
                    <a:srgbClr val="394E5F"/>
                  </a:solidFill>
                </a:uFill>
              </a:rPr>
              <a:t>The amounts that are appropriated are found in the schedule in Ch. 20.</a:t>
            </a:r>
          </a:p>
          <a:p>
            <a:pPr>
              <a:defRPr/>
            </a:pPr>
            <a:endParaRPr lang="en-US" dirty="0"/>
          </a:p>
        </p:txBody>
      </p:sp>
      <p:sp>
        <p:nvSpPr>
          <p:cNvPr id="26628" name="Date Placeholder 3">
            <a:extLst>
              <a:ext uri="{FF2B5EF4-FFF2-40B4-BE49-F238E27FC236}">
                <a16:creationId xmlns:a16="http://schemas.microsoft.com/office/drawing/2014/main" id="{76652F75-03F1-49FA-A822-C493618576C6}"/>
              </a:ext>
            </a:extLst>
          </p:cNvPr>
          <p:cNvSpPr>
            <a:spLocks noGrp="1"/>
          </p:cNvSpPr>
          <p:nvPr>
            <p:ph type="dt" sz="quarter" idx="10"/>
          </p:nvPr>
        </p:nvSpPr>
        <p:spPr>
          <a:noFill/>
        </p:spPr>
        <p:txBody>
          <a:bodyPr/>
          <a:lstStyle>
            <a:lvl1pPr>
              <a:spcBef>
                <a:spcPct val="20000"/>
              </a:spcBef>
              <a:buChar char="•"/>
              <a:defRPr sz="3200">
                <a:solidFill>
                  <a:srgbClr val="394E5F"/>
                </a:solidFill>
                <a:latin typeface="Calibri" panose="020F0502020204030204" pitchFamily="34" charset="0"/>
              </a:defRPr>
            </a:lvl1pPr>
            <a:lvl2pPr marL="742950" indent="-285750">
              <a:spcBef>
                <a:spcPct val="20000"/>
              </a:spcBef>
              <a:buChar char="–"/>
              <a:defRPr sz="2800">
                <a:solidFill>
                  <a:srgbClr val="394E5F"/>
                </a:solidFill>
                <a:latin typeface="Calibri" panose="020F0502020204030204" pitchFamily="34" charset="0"/>
              </a:defRPr>
            </a:lvl2pPr>
            <a:lvl3pPr marL="1143000" indent="-228600">
              <a:spcBef>
                <a:spcPct val="20000"/>
              </a:spcBef>
              <a:buChar char="•"/>
              <a:defRPr sz="2400">
                <a:solidFill>
                  <a:srgbClr val="394E5F"/>
                </a:solidFill>
                <a:latin typeface="Calibri" panose="020F0502020204030204" pitchFamily="34" charset="0"/>
              </a:defRPr>
            </a:lvl3pPr>
            <a:lvl4pPr marL="1600200" indent="-228600">
              <a:spcBef>
                <a:spcPct val="20000"/>
              </a:spcBef>
              <a:buChar char="–"/>
              <a:defRPr sz="2000">
                <a:solidFill>
                  <a:srgbClr val="394E5F"/>
                </a:solidFill>
                <a:latin typeface="Calibri" panose="020F0502020204030204" pitchFamily="34" charset="0"/>
              </a:defRPr>
            </a:lvl4pPr>
            <a:lvl5pPr marL="2057400" indent="-228600">
              <a:spcBef>
                <a:spcPct val="20000"/>
              </a:spcBef>
              <a:buChar char="»"/>
              <a:defRPr sz="2000">
                <a:solidFill>
                  <a:srgbClr val="394E5F"/>
                </a:solidFill>
                <a:latin typeface="Calibri" panose="020F0502020204030204" pitchFamily="34" charset="0"/>
              </a:defRPr>
            </a:lvl5pPr>
            <a:lvl6pPr marL="2514600" indent="-228600" eaLnBrk="0" fontAlgn="base" hangingPunct="0">
              <a:spcBef>
                <a:spcPct val="20000"/>
              </a:spcBef>
              <a:spcAft>
                <a:spcPct val="0"/>
              </a:spcAft>
              <a:buChar char="»"/>
              <a:defRPr sz="2000">
                <a:solidFill>
                  <a:srgbClr val="394E5F"/>
                </a:solidFill>
                <a:latin typeface="Calibri" panose="020F0502020204030204" pitchFamily="34" charset="0"/>
              </a:defRPr>
            </a:lvl6pPr>
            <a:lvl7pPr marL="2971800" indent="-228600" eaLnBrk="0" fontAlgn="base" hangingPunct="0">
              <a:spcBef>
                <a:spcPct val="20000"/>
              </a:spcBef>
              <a:spcAft>
                <a:spcPct val="0"/>
              </a:spcAft>
              <a:buChar char="»"/>
              <a:defRPr sz="2000">
                <a:solidFill>
                  <a:srgbClr val="394E5F"/>
                </a:solidFill>
                <a:latin typeface="Calibri" panose="020F0502020204030204" pitchFamily="34" charset="0"/>
              </a:defRPr>
            </a:lvl7pPr>
            <a:lvl8pPr marL="3429000" indent="-228600" eaLnBrk="0" fontAlgn="base" hangingPunct="0">
              <a:spcBef>
                <a:spcPct val="20000"/>
              </a:spcBef>
              <a:spcAft>
                <a:spcPct val="0"/>
              </a:spcAft>
              <a:buChar char="»"/>
              <a:defRPr sz="2000">
                <a:solidFill>
                  <a:srgbClr val="394E5F"/>
                </a:solidFill>
                <a:latin typeface="Calibri" panose="020F0502020204030204" pitchFamily="34" charset="0"/>
              </a:defRPr>
            </a:lvl8pPr>
            <a:lvl9pPr marL="3886200" indent="-228600" eaLnBrk="0" fontAlgn="base" hangingPunct="0">
              <a:spcBef>
                <a:spcPct val="20000"/>
              </a:spcBef>
              <a:spcAft>
                <a:spcPct val="0"/>
              </a:spcAft>
              <a:buChar char="»"/>
              <a:defRPr sz="2000">
                <a:solidFill>
                  <a:srgbClr val="394E5F"/>
                </a:solidFill>
                <a:latin typeface="Calibri" panose="020F0502020204030204" pitchFamily="34" charset="0"/>
              </a:defRPr>
            </a:lvl9pPr>
          </a:lstStyle>
          <a:p>
            <a:pPr>
              <a:spcBef>
                <a:spcPct val="0"/>
              </a:spcBef>
              <a:buFontTx/>
              <a:buNone/>
            </a:pPr>
            <a:fld id="{D33BD0EF-42A2-459E-8F54-C9EBC85A050E}" type="datetime1">
              <a:rPr lang="en-US" altLang="en-US" sz="1000" smtClean="0">
                <a:solidFill>
                  <a:srgbClr val="808080"/>
                </a:solidFill>
                <a:latin typeface="Arial" panose="020B0604020202020204" pitchFamily="34" charset="0"/>
              </a:rPr>
              <a:pPr>
                <a:spcBef>
                  <a:spcPct val="0"/>
                </a:spcBef>
                <a:buFontTx/>
                <a:buNone/>
              </a:pPr>
              <a:t>3/27/2018</a:t>
            </a:fld>
            <a:endParaRPr lang="en-US" altLang="en-US" sz="1000">
              <a:solidFill>
                <a:srgbClr val="808080"/>
              </a:solidFill>
              <a:latin typeface="Arial" panose="020B0604020202020204" pitchFamily="34" charset="0"/>
            </a:endParaRPr>
          </a:p>
        </p:txBody>
      </p:sp>
      <p:sp>
        <p:nvSpPr>
          <p:cNvPr id="26629" name="Footer Placeholder 4">
            <a:extLst>
              <a:ext uri="{FF2B5EF4-FFF2-40B4-BE49-F238E27FC236}">
                <a16:creationId xmlns:a16="http://schemas.microsoft.com/office/drawing/2014/main" id="{4D934EFC-38B3-484E-AE0A-81C5CEE4177F}"/>
              </a:ext>
            </a:extLst>
          </p:cNvPr>
          <p:cNvSpPr>
            <a:spLocks noGrp="1"/>
          </p:cNvSpPr>
          <p:nvPr>
            <p:ph type="ftr" sz="quarter" idx="11"/>
          </p:nvPr>
        </p:nvSpPr>
        <p:spPr>
          <a:noFill/>
        </p:spPr>
        <p:txBody>
          <a:bodyPr/>
          <a:lstStyle>
            <a:lvl1pPr>
              <a:spcBef>
                <a:spcPct val="20000"/>
              </a:spcBef>
              <a:buChar char="•"/>
              <a:defRPr sz="3200">
                <a:solidFill>
                  <a:srgbClr val="394E5F"/>
                </a:solidFill>
                <a:latin typeface="Calibri" panose="020F0502020204030204" pitchFamily="34" charset="0"/>
              </a:defRPr>
            </a:lvl1pPr>
            <a:lvl2pPr marL="742950" indent="-285750">
              <a:spcBef>
                <a:spcPct val="20000"/>
              </a:spcBef>
              <a:buChar char="–"/>
              <a:defRPr sz="2800">
                <a:solidFill>
                  <a:srgbClr val="394E5F"/>
                </a:solidFill>
                <a:latin typeface="Calibri" panose="020F0502020204030204" pitchFamily="34" charset="0"/>
              </a:defRPr>
            </a:lvl2pPr>
            <a:lvl3pPr marL="1143000" indent="-228600">
              <a:spcBef>
                <a:spcPct val="20000"/>
              </a:spcBef>
              <a:buChar char="•"/>
              <a:defRPr sz="2400">
                <a:solidFill>
                  <a:srgbClr val="394E5F"/>
                </a:solidFill>
                <a:latin typeface="Calibri" panose="020F0502020204030204" pitchFamily="34" charset="0"/>
              </a:defRPr>
            </a:lvl3pPr>
            <a:lvl4pPr marL="1600200" indent="-228600">
              <a:spcBef>
                <a:spcPct val="20000"/>
              </a:spcBef>
              <a:buChar char="–"/>
              <a:defRPr sz="2000">
                <a:solidFill>
                  <a:srgbClr val="394E5F"/>
                </a:solidFill>
                <a:latin typeface="Calibri" panose="020F0502020204030204" pitchFamily="34" charset="0"/>
              </a:defRPr>
            </a:lvl4pPr>
            <a:lvl5pPr marL="2057400" indent="-228600">
              <a:spcBef>
                <a:spcPct val="20000"/>
              </a:spcBef>
              <a:buChar char="»"/>
              <a:defRPr sz="2000">
                <a:solidFill>
                  <a:srgbClr val="394E5F"/>
                </a:solidFill>
                <a:latin typeface="Calibri" panose="020F0502020204030204" pitchFamily="34" charset="0"/>
              </a:defRPr>
            </a:lvl5pPr>
            <a:lvl6pPr marL="2514600" indent="-228600" eaLnBrk="0" fontAlgn="base" hangingPunct="0">
              <a:spcBef>
                <a:spcPct val="20000"/>
              </a:spcBef>
              <a:spcAft>
                <a:spcPct val="0"/>
              </a:spcAft>
              <a:buChar char="»"/>
              <a:defRPr sz="2000">
                <a:solidFill>
                  <a:srgbClr val="394E5F"/>
                </a:solidFill>
                <a:latin typeface="Calibri" panose="020F0502020204030204" pitchFamily="34" charset="0"/>
              </a:defRPr>
            </a:lvl6pPr>
            <a:lvl7pPr marL="2971800" indent="-228600" eaLnBrk="0" fontAlgn="base" hangingPunct="0">
              <a:spcBef>
                <a:spcPct val="20000"/>
              </a:spcBef>
              <a:spcAft>
                <a:spcPct val="0"/>
              </a:spcAft>
              <a:buChar char="»"/>
              <a:defRPr sz="2000">
                <a:solidFill>
                  <a:srgbClr val="394E5F"/>
                </a:solidFill>
                <a:latin typeface="Calibri" panose="020F0502020204030204" pitchFamily="34" charset="0"/>
              </a:defRPr>
            </a:lvl7pPr>
            <a:lvl8pPr marL="3429000" indent="-228600" eaLnBrk="0" fontAlgn="base" hangingPunct="0">
              <a:spcBef>
                <a:spcPct val="20000"/>
              </a:spcBef>
              <a:spcAft>
                <a:spcPct val="0"/>
              </a:spcAft>
              <a:buChar char="»"/>
              <a:defRPr sz="2000">
                <a:solidFill>
                  <a:srgbClr val="394E5F"/>
                </a:solidFill>
                <a:latin typeface="Calibri" panose="020F0502020204030204" pitchFamily="34" charset="0"/>
              </a:defRPr>
            </a:lvl8pPr>
            <a:lvl9pPr marL="3886200" indent="-228600" eaLnBrk="0" fontAlgn="base" hangingPunct="0">
              <a:spcBef>
                <a:spcPct val="20000"/>
              </a:spcBef>
              <a:spcAft>
                <a:spcPct val="0"/>
              </a:spcAft>
              <a:buChar char="»"/>
              <a:defRPr sz="2000">
                <a:solidFill>
                  <a:srgbClr val="394E5F"/>
                </a:solidFill>
                <a:latin typeface="Calibri" panose="020F0502020204030204" pitchFamily="34" charset="0"/>
              </a:defRPr>
            </a:lvl9pPr>
          </a:lstStyle>
          <a:p>
            <a:pPr>
              <a:spcBef>
                <a:spcPct val="0"/>
              </a:spcBef>
              <a:buFontTx/>
              <a:buNone/>
            </a:pPr>
            <a:r>
              <a:rPr lang="en-US" altLang="en-US" sz="1000">
                <a:solidFill>
                  <a:srgbClr val="808080"/>
                </a:solidFill>
                <a:latin typeface="Arial" panose="020B0604020202020204" pitchFamily="34" charset="0"/>
              </a:rPr>
              <a:t>The Division of Forestry works in partnership to protect and sustainably manage Wisconsin's forests</a:t>
            </a:r>
          </a:p>
        </p:txBody>
      </p:sp>
      <p:sp>
        <p:nvSpPr>
          <p:cNvPr id="26630" name="Slide Number Placeholder 5">
            <a:extLst>
              <a:ext uri="{FF2B5EF4-FFF2-40B4-BE49-F238E27FC236}">
                <a16:creationId xmlns:a16="http://schemas.microsoft.com/office/drawing/2014/main" id="{0C762E8A-FA50-4827-9C7B-503F908FA9FA}"/>
              </a:ext>
            </a:extLst>
          </p:cNvPr>
          <p:cNvSpPr>
            <a:spLocks noGrp="1"/>
          </p:cNvSpPr>
          <p:nvPr>
            <p:ph type="sldNum" sz="quarter" idx="12"/>
          </p:nvPr>
        </p:nvSpPr>
        <p:spPr>
          <a:noFill/>
        </p:spPr>
        <p:txBody>
          <a:bodyPr/>
          <a:lstStyle>
            <a:lvl1pPr>
              <a:spcBef>
                <a:spcPct val="20000"/>
              </a:spcBef>
              <a:buChar char="•"/>
              <a:defRPr sz="3200">
                <a:solidFill>
                  <a:srgbClr val="394E5F"/>
                </a:solidFill>
                <a:latin typeface="Calibri" panose="020F0502020204030204" pitchFamily="34" charset="0"/>
              </a:defRPr>
            </a:lvl1pPr>
            <a:lvl2pPr marL="742950" indent="-285750">
              <a:spcBef>
                <a:spcPct val="20000"/>
              </a:spcBef>
              <a:buChar char="–"/>
              <a:defRPr sz="2800">
                <a:solidFill>
                  <a:srgbClr val="394E5F"/>
                </a:solidFill>
                <a:latin typeface="Calibri" panose="020F0502020204030204" pitchFamily="34" charset="0"/>
              </a:defRPr>
            </a:lvl2pPr>
            <a:lvl3pPr marL="1143000" indent="-228600">
              <a:spcBef>
                <a:spcPct val="20000"/>
              </a:spcBef>
              <a:buChar char="•"/>
              <a:defRPr sz="2400">
                <a:solidFill>
                  <a:srgbClr val="394E5F"/>
                </a:solidFill>
                <a:latin typeface="Calibri" panose="020F0502020204030204" pitchFamily="34" charset="0"/>
              </a:defRPr>
            </a:lvl3pPr>
            <a:lvl4pPr marL="1600200" indent="-228600">
              <a:spcBef>
                <a:spcPct val="20000"/>
              </a:spcBef>
              <a:buChar char="–"/>
              <a:defRPr sz="2000">
                <a:solidFill>
                  <a:srgbClr val="394E5F"/>
                </a:solidFill>
                <a:latin typeface="Calibri" panose="020F0502020204030204" pitchFamily="34" charset="0"/>
              </a:defRPr>
            </a:lvl4pPr>
            <a:lvl5pPr marL="2057400" indent="-228600">
              <a:spcBef>
                <a:spcPct val="20000"/>
              </a:spcBef>
              <a:buChar char="»"/>
              <a:defRPr sz="2000">
                <a:solidFill>
                  <a:srgbClr val="394E5F"/>
                </a:solidFill>
                <a:latin typeface="Calibri" panose="020F0502020204030204" pitchFamily="34" charset="0"/>
              </a:defRPr>
            </a:lvl5pPr>
            <a:lvl6pPr marL="2514600" indent="-228600" eaLnBrk="0" fontAlgn="base" hangingPunct="0">
              <a:spcBef>
                <a:spcPct val="20000"/>
              </a:spcBef>
              <a:spcAft>
                <a:spcPct val="0"/>
              </a:spcAft>
              <a:buChar char="»"/>
              <a:defRPr sz="2000">
                <a:solidFill>
                  <a:srgbClr val="394E5F"/>
                </a:solidFill>
                <a:latin typeface="Calibri" panose="020F0502020204030204" pitchFamily="34" charset="0"/>
              </a:defRPr>
            </a:lvl6pPr>
            <a:lvl7pPr marL="2971800" indent="-228600" eaLnBrk="0" fontAlgn="base" hangingPunct="0">
              <a:spcBef>
                <a:spcPct val="20000"/>
              </a:spcBef>
              <a:spcAft>
                <a:spcPct val="0"/>
              </a:spcAft>
              <a:buChar char="»"/>
              <a:defRPr sz="2000">
                <a:solidFill>
                  <a:srgbClr val="394E5F"/>
                </a:solidFill>
                <a:latin typeface="Calibri" panose="020F0502020204030204" pitchFamily="34" charset="0"/>
              </a:defRPr>
            </a:lvl7pPr>
            <a:lvl8pPr marL="3429000" indent="-228600" eaLnBrk="0" fontAlgn="base" hangingPunct="0">
              <a:spcBef>
                <a:spcPct val="20000"/>
              </a:spcBef>
              <a:spcAft>
                <a:spcPct val="0"/>
              </a:spcAft>
              <a:buChar char="»"/>
              <a:defRPr sz="2000">
                <a:solidFill>
                  <a:srgbClr val="394E5F"/>
                </a:solidFill>
                <a:latin typeface="Calibri" panose="020F0502020204030204" pitchFamily="34" charset="0"/>
              </a:defRPr>
            </a:lvl8pPr>
            <a:lvl9pPr marL="3886200" indent="-228600" eaLnBrk="0" fontAlgn="base" hangingPunct="0">
              <a:spcBef>
                <a:spcPct val="20000"/>
              </a:spcBef>
              <a:spcAft>
                <a:spcPct val="0"/>
              </a:spcAft>
              <a:buChar char="»"/>
              <a:defRPr sz="2000">
                <a:solidFill>
                  <a:srgbClr val="394E5F"/>
                </a:solidFill>
                <a:latin typeface="Calibri" panose="020F0502020204030204" pitchFamily="34" charset="0"/>
              </a:defRPr>
            </a:lvl9pPr>
          </a:lstStyle>
          <a:p>
            <a:pPr>
              <a:spcBef>
                <a:spcPct val="0"/>
              </a:spcBef>
              <a:buFontTx/>
              <a:buNone/>
            </a:pPr>
            <a:fld id="{54580080-1D19-4086-88BE-B110023546BD}" type="slidenum">
              <a:rPr lang="en-US" altLang="en-US" sz="1000" smtClean="0">
                <a:solidFill>
                  <a:srgbClr val="808080"/>
                </a:solidFill>
                <a:latin typeface="Arial" panose="020B0604020202020204" pitchFamily="34" charset="0"/>
              </a:rPr>
              <a:pPr>
                <a:spcBef>
                  <a:spcPct val="0"/>
                </a:spcBef>
                <a:buFontTx/>
                <a:buNone/>
              </a:pPr>
              <a:t>17</a:t>
            </a:fld>
            <a:endParaRPr lang="en-US" altLang="en-US" sz="1000">
              <a:solidFill>
                <a:srgbClr val="808080"/>
              </a:solidFill>
              <a:latin typeface="Arial" panose="020B0604020202020204"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a:extLst>
              <a:ext uri="{FF2B5EF4-FFF2-40B4-BE49-F238E27FC236}">
                <a16:creationId xmlns:a16="http://schemas.microsoft.com/office/drawing/2014/main" id="{CCBA6C39-D365-40EC-8B92-5DFDA0E19BD1}"/>
              </a:ext>
            </a:extLst>
          </p:cNvPr>
          <p:cNvSpPr>
            <a:spLocks noGrp="1" noChangeArrowheads="1"/>
          </p:cNvSpPr>
          <p:nvPr>
            <p:ph type="title"/>
          </p:nvPr>
        </p:nvSpPr>
        <p:spPr/>
        <p:txBody>
          <a:bodyPr/>
          <a:lstStyle/>
          <a:p>
            <a:r>
              <a:rPr lang="en-US" altLang="en-US"/>
              <a:t>Budget Discussion -Expenditures</a:t>
            </a:r>
          </a:p>
        </p:txBody>
      </p:sp>
      <p:sp>
        <p:nvSpPr>
          <p:cNvPr id="3" name="Content Placeholder 2">
            <a:extLst>
              <a:ext uri="{FF2B5EF4-FFF2-40B4-BE49-F238E27FC236}">
                <a16:creationId xmlns:a16="http://schemas.microsoft.com/office/drawing/2014/main" id="{D38DAA66-3E6B-496A-9FCB-52CB115295A5}"/>
              </a:ext>
            </a:extLst>
          </p:cNvPr>
          <p:cNvSpPr>
            <a:spLocks noGrp="1"/>
          </p:cNvSpPr>
          <p:nvPr>
            <p:ph idx="1"/>
          </p:nvPr>
        </p:nvSpPr>
        <p:spPr/>
        <p:txBody>
          <a:bodyPr>
            <a:normAutofit/>
          </a:bodyPr>
          <a:lstStyle/>
          <a:p>
            <a:pPr marL="0" indent="0">
              <a:buFontTx/>
              <a:buNone/>
              <a:defRPr/>
            </a:pPr>
            <a:r>
              <a:rPr lang="en-US" altLang="en-US" dirty="0">
                <a:uFill>
                  <a:solidFill>
                    <a:srgbClr val="394E5F"/>
                  </a:solidFill>
                </a:uFill>
              </a:rPr>
              <a:t>Summary</a:t>
            </a:r>
          </a:p>
          <a:p>
            <a:pPr>
              <a:defRPr/>
            </a:pPr>
            <a:r>
              <a:rPr lang="en-US" altLang="en-US" sz="2600" dirty="0">
                <a:uFill>
                  <a:solidFill>
                    <a:srgbClr val="394E5F"/>
                  </a:solidFill>
                </a:uFill>
              </a:rPr>
              <a:t>The Division of Forestry has limited discretion in expending money.  This lies in the Forestry Operations appropriation 20.370 2(mv).  Within this appropriation, excluding the “must pay bills (salary, fringe, rent, utilities ~$45Million)” About 2.5% “</a:t>
            </a:r>
            <a:r>
              <a:rPr lang="en-US" altLang="en-US" sz="2600" i="1" u="sng" dirty="0">
                <a:uFill>
                  <a:solidFill>
                    <a:srgbClr val="394E5F"/>
                  </a:solidFill>
                </a:uFill>
              </a:rPr>
              <a:t>discretionary” </a:t>
            </a:r>
            <a:r>
              <a:rPr lang="en-US" altLang="en-US" sz="2600" dirty="0">
                <a:uFill>
                  <a:solidFill>
                    <a:srgbClr val="394E5F"/>
                  </a:solidFill>
                </a:uFill>
              </a:rPr>
              <a:t>.  </a:t>
            </a:r>
          </a:p>
          <a:p>
            <a:pPr>
              <a:defRPr/>
            </a:pPr>
            <a:r>
              <a:rPr lang="en-US" altLang="en-US" sz="2600" dirty="0">
                <a:uFill>
                  <a:solidFill>
                    <a:srgbClr val="394E5F"/>
                  </a:solidFill>
                </a:uFill>
              </a:rPr>
              <a:t>Of course it must still be in line with the law!</a:t>
            </a:r>
          </a:p>
          <a:p>
            <a:pPr>
              <a:defRPr/>
            </a:pPr>
            <a:r>
              <a:rPr lang="en-US" altLang="en-US" sz="2600" dirty="0">
                <a:uFill>
                  <a:solidFill>
                    <a:srgbClr val="394E5F"/>
                  </a:solidFill>
                </a:uFill>
              </a:rPr>
              <a:t>20.370 2(mv)-…</a:t>
            </a:r>
            <a:r>
              <a:rPr lang="en-US" sz="2600" dirty="0"/>
              <a:t>relate to the management and protection of the state's forestry resources</a:t>
            </a:r>
            <a:endParaRPr lang="en-US" altLang="en-US" sz="2600" dirty="0">
              <a:uFill>
                <a:solidFill>
                  <a:srgbClr val="394E5F"/>
                </a:solidFill>
              </a:uFill>
            </a:endParaRPr>
          </a:p>
          <a:p>
            <a:pPr>
              <a:defRPr/>
            </a:pPr>
            <a:endParaRPr lang="en-US" dirty="0"/>
          </a:p>
        </p:txBody>
      </p:sp>
      <p:sp>
        <p:nvSpPr>
          <p:cNvPr id="27652" name="Date Placeholder 3">
            <a:extLst>
              <a:ext uri="{FF2B5EF4-FFF2-40B4-BE49-F238E27FC236}">
                <a16:creationId xmlns:a16="http://schemas.microsoft.com/office/drawing/2014/main" id="{5899BEFA-C947-4288-8DD9-25357879CF51}"/>
              </a:ext>
            </a:extLst>
          </p:cNvPr>
          <p:cNvSpPr>
            <a:spLocks noGrp="1"/>
          </p:cNvSpPr>
          <p:nvPr>
            <p:ph type="dt" sz="quarter" idx="10"/>
          </p:nvPr>
        </p:nvSpPr>
        <p:spPr>
          <a:noFill/>
        </p:spPr>
        <p:txBody>
          <a:bodyPr/>
          <a:lstStyle>
            <a:lvl1pPr>
              <a:spcBef>
                <a:spcPct val="20000"/>
              </a:spcBef>
              <a:buChar char="•"/>
              <a:defRPr sz="3200">
                <a:solidFill>
                  <a:srgbClr val="394E5F"/>
                </a:solidFill>
                <a:latin typeface="Calibri" panose="020F0502020204030204" pitchFamily="34" charset="0"/>
              </a:defRPr>
            </a:lvl1pPr>
            <a:lvl2pPr marL="742950" indent="-285750">
              <a:spcBef>
                <a:spcPct val="20000"/>
              </a:spcBef>
              <a:buChar char="–"/>
              <a:defRPr sz="2800">
                <a:solidFill>
                  <a:srgbClr val="394E5F"/>
                </a:solidFill>
                <a:latin typeface="Calibri" panose="020F0502020204030204" pitchFamily="34" charset="0"/>
              </a:defRPr>
            </a:lvl2pPr>
            <a:lvl3pPr marL="1143000" indent="-228600">
              <a:spcBef>
                <a:spcPct val="20000"/>
              </a:spcBef>
              <a:buChar char="•"/>
              <a:defRPr sz="2400">
                <a:solidFill>
                  <a:srgbClr val="394E5F"/>
                </a:solidFill>
                <a:latin typeface="Calibri" panose="020F0502020204030204" pitchFamily="34" charset="0"/>
              </a:defRPr>
            </a:lvl3pPr>
            <a:lvl4pPr marL="1600200" indent="-228600">
              <a:spcBef>
                <a:spcPct val="20000"/>
              </a:spcBef>
              <a:buChar char="–"/>
              <a:defRPr sz="2000">
                <a:solidFill>
                  <a:srgbClr val="394E5F"/>
                </a:solidFill>
                <a:latin typeface="Calibri" panose="020F0502020204030204" pitchFamily="34" charset="0"/>
              </a:defRPr>
            </a:lvl4pPr>
            <a:lvl5pPr marL="2057400" indent="-228600">
              <a:spcBef>
                <a:spcPct val="20000"/>
              </a:spcBef>
              <a:buChar char="»"/>
              <a:defRPr sz="2000">
                <a:solidFill>
                  <a:srgbClr val="394E5F"/>
                </a:solidFill>
                <a:latin typeface="Calibri" panose="020F0502020204030204" pitchFamily="34" charset="0"/>
              </a:defRPr>
            </a:lvl5pPr>
            <a:lvl6pPr marL="2514600" indent="-228600" eaLnBrk="0" fontAlgn="base" hangingPunct="0">
              <a:spcBef>
                <a:spcPct val="20000"/>
              </a:spcBef>
              <a:spcAft>
                <a:spcPct val="0"/>
              </a:spcAft>
              <a:buChar char="»"/>
              <a:defRPr sz="2000">
                <a:solidFill>
                  <a:srgbClr val="394E5F"/>
                </a:solidFill>
                <a:latin typeface="Calibri" panose="020F0502020204030204" pitchFamily="34" charset="0"/>
              </a:defRPr>
            </a:lvl6pPr>
            <a:lvl7pPr marL="2971800" indent="-228600" eaLnBrk="0" fontAlgn="base" hangingPunct="0">
              <a:spcBef>
                <a:spcPct val="20000"/>
              </a:spcBef>
              <a:spcAft>
                <a:spcPct val="0"/>
              </a:spcAft>
              <a:buChar char="»"/>
              <a:defRPr sz="2000">
                <a:solidFill>
                  <a:srgbClr val="394E5F"/>
                </a:solidFill>
                <a:latin typeface="Calibri" panose="020F0502020204030204" pitchFamily="34" charset="0"/>
              </a:defRPr>
            </a:lvl7pPr>
            <a:lvl8pPr marL="3429000" indent="-228600" eaLnBrk="0" fontAlgn="base" hangingPunct="0">
              <a:spcBef>
                <a:spcPct val="20000"/>
              </a:spcBef>
              <a:spcAft>
                <a:spcPct val="0"/>
              </a:spcAft>
              <a:buChar char="»"/>
              <a:defRPr sz="2000">
                <a:solidFill>
                  <a:srgbClr val="394E5F"/>
                </a:solidFill>
                <a:latin typeface="Calibri" panose="020F0502020204030204" pitchFamily="34" charset="0"/>
              </a:defRPr>
            </a:lvl8pPr>
            <a:lvl9pPr marL="3886200" indent="-228600" eaLnBrk="0" fontAlgn="base" hangingPunct="0">
              <a:spcBef>
                <a:spcPct val="20000"/>
              </a:spcBef>
              <a:spcAft>
                <a:spcPct val="0"/>
              </a:spcAft>
              <a:buChar char="»"/>
              <a:defRPr sz="2000">
                <a:solidFill>
                  <a:srgbClr val="394E5F"/>
                </a:solidFill>
                <a:latin typeface="Calibri" panose="020F0502020204030204" pitchFamily="34" charset="0"/>
              </a:defRPr>
            </a:lvl9pPr>
          </a:lstStyle>
          <a:p>
            <a:pPr>
              <a:spcBef>
                <a:spcPct val="0"/>
              </a:spcBef>
              <a:buFontTx/>
              <a:buNone/>
            </a:pPr>
            <a:fld id="{2FF999C0-0F25-4E31-9EF1-EE25A7636C1A}" type="datetime1">
              <a:rPr lang="en-US" altLang="en-US" sz="1000" smtClean="0">
                <a:solidFill>
                  <a:srgbClr val="808080"/>
                </a:solidFill>
                <a:latin typeface="Arial" panose="020B0604020202020204" pitchFamily="34" charset="0"/>
              </a:rPr>
              <a:pPr>
                <a:spcBef>
                  <a:spcPct val="0"/>
                </a:spcBef>
                <a:buFontTx/>
                <a:buNone/>
              </a:pPr>
              <a:t>3/27/2018</a:t>
            </a:fld>
            <a:endParaRPr lang="en-US" altLang="en-US" sz="1000">
              <a:solidFill>
                <a:srgbClr val="808080"/>
              </a:solidFill>
              <a:latin typeface="Arial" panose="020B0604020202020204" pitchFamily="34" charset="0"/>
            </a:endParaRPr>
          </a:p>
        </p:txBody>
      </p:sp>
      <p:sp>
        <p:nvSpPr>
          <p:cNvPr id="27653" name="Footer Placeholder 4">
            <a:extLst>
              <a:ext uri="{FF2B5EF4-FFF2-40B4-BE49-F238E27FC236}">
                <a16:creationId xmlns:a16="http://schemas.microsoft.com/office/drawing/2014/main" id="{AF76C669-5CF2-4C51-B5E1-1B16E5D617DF}"/>
              </a:ext>
            </a:extLst>
          </p:cNvPr>
          <p:cNvSpPr>
            <a:spLocks noGrp="1"/>
          </p:cNvSpPr>
          <p:nvPr>
            <p:ph type="ftr" sz="quarter" idx="11"/>
          </p:nvPr>
        </p:nvSpPr>
        <p:spPr>
          <a:noFill/>
        </p:spPr>
        <p:txBody>
          <a:bodyPr/>
          <a:lstStyle>
            <a:lvl1pPr>
              <a:spcBef>
                <a:spcPct val="20000"/>
              </a:spcBef>
              <a:buChar char="•"/>
              <a:defRPr sz="3200">
                <a:solidFill>
                  <a:srgbClr val="394E5F"/>
                </a:solidFill>
                <a:latin typeface="Calibri" panose="020F0502020204030204" pitchFamily="34" charset="0"/>
              </a:defRPr>
            </a:lvl1pPr>
            <a:lvl2pPr marL="742950" indent="-285750">
              <a:spcBef>
                <a:spcPct val="20000"/>
              </a:spcBef>
              <a:buChar char="–"/>
              <a:defRPr sz="2800">
                <a:solidFill>
                  <a:srgbClr val="394E5F"/>
                </a:solidFill>
                <a:latin typeface="Calibri" panose="020F0502020204030204" pitchFamily="34" charset="0"/>
              </a:defRPr>
            </a:lvl2pPr>
            <a:lvl3pPr marL="1143000" indent="-228600">
              <a:spcBef>
                <a:spcPct val="20000"/>
              </a:spcBef>
              <a:buChar char="•"/>
              <a:defRPr sz="2400">
                <a:solidFill>
                  <a:srgbClr val="394E5F"/>
                </a:solidFill>
                <a:latin typeface="Calibri" panose="020F0502020204030204" pitchFamily="34" charset="0"/>
              </a:defRPr>
            </a:lvl3pPr>
            <a:lvl4pPr marL="1600200" indent="-228600">
              <a:spcBef>
                <a:spcPct val="20000"/>
              </a:spcBef>
              <a:buChar char="–"/>
              <a:defRPr sz="2000">
                <a:solidFill>
                  <a:srgbClr val="394E5F"/>
                </a:solidFill>
                <a:latin typeface="Calibri" panose="020F0502020204030204" pitchFamily="34" charset="0"/>
              </a:defRPr>
            </a:lvl4pPr>
            <a:lvl5pPr marL="2057400" indent="-228600">
              <a:spcBef>
                <a:spcPct val="20000"/>
              </a:spcBef>
              <a:buChar char="»"/>
              <a:defRPr sz="2000">
                <a:solidFill>
                  <a:srgbClr val="394E5F"/>
                </a:solidFill>
                <a:latin typeface="Calibri" panose="020F0502020204030204" pitchFamily="34" charset="0"/>
              </a:defRPr>
            </a:lvl5pPr>
            <a:lvl6pPr marL="2514600" indent="-228600" eaLnBrk="0" fontAlgn="base" hangingPunct="0">
              <a:spcBef>
                <a:spcPct val="20000"/>
              </a:spcBef>
              <a:spcAft>
                <a:spcPct val="0"/>
              </a:spcAft>
              <a:buChar char="»"/>
              <a:defRPr sz="2000">
                <a:solidFill>
                  <a:srgbClr val="394E5F"/>
                </a:solidFill>
                <a:latin typeface="Calibri" panose="020F0502020204030204" pitchFamily="34" charset="0"/>
              </a:defRPr>
            </a:lvl6pPr>
            <a:lvl7pPr marL="2971800" indent="-228600" eaLnBrk="0" fontAlgn="base" hangingPunct="0">
              <a:spcBef>
                <a:spcPct val="20000"/>
              </a:spcBef>
              <a:spcAft>
                <a:spcPct val="0"/>
              </a:spcAft>
              <a:buChar char="»"/>
              <a:defRPr sz="2000">
                <a:solidFill>
                  <a:srgbClr val="394E5F"/>
                </a:solidFill>
                <a:latin typeface="Calibri" panose="020F0502020204030204" pitchFamily="34" charset="0"/>
              </a:defRPr>
            </a:lvl7pPr>
            <a:lvl8pPr marL="3429000" indent="-228600" eaLnBrk="0" fontAlgn="base" hangingPunct="0">
              <a:spcBef>
                <a:spcPct val="20000"/>
              </a:spcBef>
              <a:spcAft>
                <a:spcPct val="0"/>
              </a:spcAft>
              <a:buChar char="»"/>
              <a:defRPr sz="2000">
                <a:solidFill>
                  <a:srgbClr val="394E5F"/>
                </a:solidFill>
                <a:latin typeface="Calibri" panose="020F0502020204030204" pitchFamily="34" charset="0"/>
              </a:defRPr>
            </a:lvl8pPr>
            <a:lvl9pPr marL="3886200" indent="-228600" eaLnBrk="0" fontAlgn="base" hangingPunct="0">
              <a:spcBef>
                <a:spcPct val="20000"/>
              </a:spcBef>
              <a:spcAft>
                <a:spcPct val="0"/>
              </a:spcAft>
              <a:buChar char="»"/>
              <a:defRPr sz="2000">
                <a:solidFill>
                  <a:srgbClr val="394E5F"/>
                </a:solidFill>
                <a:latin typeface="Calibri" panose="020F0502020204030204" pitchFamily="34" charset="0"/>
              </a:defRPr>
            </a:lvl9pPr>
          </a:lstStyle>
          <a:p>
            <a:pPr>
              <a:spcBef>
                <a:spcPct val="0"/>
              </a:spcBef>
              <a:buFontTx/>
              <a:buNone/>
            </a:pPr>
            <a:r>
              <a:rPr lang="en-US" altLang="en-US" sz="1000">
                <a:solidFill>
                  <a:srgbClr val="808080"/>
                </a:solidFill>
                <a:latin typeface="Arial" panose="020B0604020202020204" pitchFamily="34" charset="0"/>
              </a:rPr>
              <a:t>The Division of Forestry works in partnership to protect and sustainably manage Wisconsin's forests</a:t>
            </a:r>
          </a:p>
        </p:txBody>
      </p:sp>
      <p:sp>
        <p:nvSpPr>
          <p:cNvPr id="27654" name="Slide Number Placeholder 5">
            <a:extLst>
              <a:ext uri="{FF2B5EF4-FFF2-40B4-BE49-F238E27FC236}">
                <a16:creationId xmlns:a16="http://schemas.microsoft.com/office/drawing/2014/main" id="{3D7EA8F4-42FF-4F0D-A84E-F395B4C4BC33}"/>
              </a:ext>
            </a:extLst>
          </p:cNvPr>
          <p:cNvSpPr>
            <a:spLocks noGrp="1"/>
          </p:cNvSpPr>
          <p:nvPr>
            <p:ph type="sldNum" sz="quarter" idx="12"/>
          </p:nvPr>
        </p:nvSpPr>
        <p:spPr>
          <a:noFill/>
        </p:spPr>
        <p:txBody>
          <a:bodyPr/>
          <a:lstStyle>
            <a:lvl1pPr>
              <a:spcBef>
                <a:spcPct val="20000"/>
              </a:spcBef>
              <a:buChar char="•"/>
              <a:defRPr sz="3200">
                <a:solidFill>
                  <a:srgbClr val="394E5F"/>
                </a:solidFill>
                <a:latin typeface="Calibri" panose="020F0502020204030204" pitchFamily="34" charset="0"/>
              </a:defRPr>
            </a:lvl1pPr>
            <a:lvl2pPr marL="742950" indent="-285750">
              <a:spcBef>
                <a:spcPct val="20000"/>
              </a:spcBef>
              <a:buChar char="–"/>
              <a:defRPr sz="2800">
                <a:solidFill>
                  <a:srgbClr val="394E5F"/>
                </a:solidFill>
                <a:latin typeface="Calibri" panose="020F0502020204030204" pitchFamily="34" charset="0"/>
              </a:defRPr>
            </a:lvl2pPr>
            <a:lvl3pPr marL="1143000" indent="-228600">
              <a:spcBef>
                <a:spcPct val="20000"/>
              </a:spcBef>
              <a:buChar char="•"/>
              <a:defRPr sz="2400">
                <a:solidFill>
                  <a:srgbClr val="394E5F"/>
                </a:solidFill>
                <a:latin typeface="Calibri" panose="020F0502020204030204" pitchFamily="34" charset="0"/>
              </a:defRPr>
            </a:lvl3pPr>
            <a:lvl4pPr marL="1600200" indent="-228600">
              <a:spcBef>
                <a:spcPct val="20000"/>
              </a:spcBef>
              <a:buChar char="–"/>
              <a:defRPr sz="2000">
                <a:solidFill>
                  <a:srgbClr val="394E5F"/>
                </a:solidFill>
                <a:latin typeface="Calibri" panose="020F0502020204030204" pitchFamily="34" charset="0"/>
              </a:defRPr>
            </a:lvl4pPr>
            <a:lvl5pPr marL="2057400" indent="-228600">
              <a:spcBef>
                <a:spcPct val="20000"/>
              </a:spcBef>
              <a:buChar char="»"/>
              <a:defRPr sz="2000">
                <a:solidFill>
                  <a:srgbClr val="394E5F"/>
                </a:solidFill>
                <a:latin typeface="Calibri" panose="020F0502020204030204" pitchFamily="34" charset="0"/>
              </a:defRPr>
            </a:lvl5pPr>
            <a:lvl6pPr marL="2514600" indent="-228600" eaLnBrk="0" fontAlgn="base" hangingPunct="0">
              <a:spcBef>
                <a:spcPct val="20000"/>
              </a:spcBef>
              <a:spcAft>
                <a:spcPct val="0"/>
              </a:spcAft>
              <a:buChar char="»"/>
              <a:defRPr sz="2000">
                <a:solidFill>
                  <a:srgbClr val="394E5F"/>
                </a:solidFill>
                <a:latin typeface="Calibri" panose="020F0502020204030204" pitchFamily="34" charset="0"/>
              </a:defRPr>
            </a:lvl6pPr>
            <a:lvl7pPr marL="2971800" indent="-228600" eaLnBrk="0" fontAlgn="base" hangingPunct="0">
              <a:spcBef>
                <a:spcPct val="20000"/>
              </a:spcBef>
              <a:spcAft>
                <a:spcPct val="0"/>
              </a:spcAft>
              <a:buChar char="»"/>
              <a:defRPr sz="2000">
                <a:solidFill>
                  <a:srgbClr val="394E5F"/>
                </a:solidFill>
                <a:latin typeface="Calibri" panose="020F0502020204030204" pitchFamily="34" charset="0"/>
              </a:defRPr>
            </a:lvl7pPr>
            <a:lvl8pPr marL="3429000" indent="-228600" eaLnBrk="0" fontAlgn="base" hangingPunct="0">
              <a:spcBef>
                <a:spcPct val="20000"/>
              </a:spcBef>
              <a:spcAft>
                <a:spcPct val="0"/>
              </a:spcAft>
              <a:buChar char="»"/>
              <a:defRPr sz="2000">
                <a:solidFill>
                  <a:srgbClr val="394E5F"/>
                </a:solidFill>
                <a:latin typeface="Calibri" panose="020F0502020204030204" pitchFamily="34" charset="0"/>
              </a:defRPr>
            </a:lvl8pPr>
            <a:lvl9pPr marL="3886200" indent="-228600" eaLnBrk="0" fontAlgn="base" hangingPunct="0">
              <a:spcBef>
                <a:spcPct val="20000"/>
              </a:spcBef>
              <a:spcAft>
                <a:spcPct val="0"/>
              </a:spcAft>
              <a:buChar char="»"/>
              <a:defRPr sz="2000">
                <a:solidFill>
                  <a:srgbClr val="394E5F"/>
                </a:solidFill>
                <a:latin typeface="Calibri" panose="020F0502020204030204" pitchFamily="34" charset="0"/>
              </a:defRPr>
            </a:lvl9pPr>
          </a:lstStyle>
          <a:p>
            <a:pPr>
              <a:spcBef>
                <a:spcPct val="0"/>
              </a:spcBef>
              <a:buFontTx/>
              <a:buNone/>
            </a:pPr>
            <a:fld id="{23839048-9471-4D91-B211-D354C2DF349F}" type="slidenum">
              <a:rPr lang="en-US" altLang="en-US" sz="1000" smtClean="0">
                <a:solidFill>
                  <a:srgbClr val="808080"/>
                </a:solidFill>
                <a:latin typeface="Arial" panose="020B0604020202020204" pitchFamily="34" charset="0"/>
              </a:rPr>
              <a:pPr>
                <a:spcBef>
                  <a:spcPct val="0"/>
                </a:spcBef>
                <a:buFontTx/>
                <a:buNone/>
              </a:pPr>
              <a:t>18</a:t>
            </a:fld>
            <a:endParaRPr lang="en-US" altLang="en-US" sz="1000">
              <a:solidFill>
                <a:srgbClr val="808080"/>
              </a:solidFill>
              <a:latin typeface="Arial" panose="020B0604020202020204"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Box 2">
            <a:extLst>
              <a:ext uri="{FF2B5EF4-FFF2-40B4-BE49-F238E27FC236}">
                <a16:creationId xmlns:a16="http://schemas.microsoft.com/office/drawing/2014/main" id="{B98E4C2E-7A5D-4370-B079-13E713591DD3}"/>
              </a:ext>
            </a:extLst>
          </p:cNvPr>
          <p:cNvSpPr txBox="1">
            <a:spLocks noChangeArrowheads="1"/>
          </p:cNvSpPr>
          <p:nvPr/>
        </p:nvSpPr>
        <p:spPr bwMode="auto">
          <a:xfrm>
            <a:off x="1295400" y="1763713"/>
            <a:ext cx="6629400" cy="3170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rgbClr val="394E5F"/>
                </a:solidFill>
                <a:latin typeface="Calibri" panose="020F0502020204030204" pitchFamily="34" charset="0"/>
              </a:defRPr>
            </a:lvl1pPr>
            <a:lvl2pPr marL="742950" indent="-285750">
              <a:spcBef>
                <a:spcPct val="20000"/>
              </a:spcBef>
              <a:buChar char="–"/>
              <a:defRPr sz="2800">
                <a:solidFill>
                  <a:srgbClr val="394E5F"/>
                </a:solidFill>
                <a:latin typeface="Calibri" panose="020F0502020204030204" pitchFamily="34" charset="0"/>
              </a:defRPr>
            </a:lvl2pPr>
            <a:lvl3pPr marL="1143000" indent="-228600">
              <a:spcBef>
                <a:spcPct val="20000"/>
              </a:spcBef>
              <a:buChar char="•"/>
              <a:defRPr sz="2400">
                <a:solidFill>
                  <a:srgbClr val="394E5F"/>
                </a:solidFill>
                <a:latin typeface="Calibri" panose="020F0502020204030204" pitchFamily="34" charset="0"/>
              </a:defRPr>
            </a:lvl3pPr>
            <a:lvl4pPr marL="1600200" indent="-228600">
              <a:spcBef>
                <a:spcPct val="20000"/>
              </a:spcBef>
              <a:buChar char="–"/>
              <a:defRPr sz="2000">
                <a:solidFill>
                  <a:srgbClr val="394E5F"/>
                </a:solidFill>
                <a:latin typeface="Calibri" panose="020F0502020204030204" pitchFamily="34" charset="0"/>
              </a:defRPr>
            </a:lvl4pPr>
            <a:lvl5pPr marL="2057400" indent="-228600">
              <a:spcBef>
                <a:spcPct val="20000"/>
              </a:spcBef>
              <a:buChar char="»"/>
              <a:defRPr sz="2000">
                <a:solidFill>
                  <a:srgbClr val="394E5F"/>
                </a:solidFill>
                <a:latin typeface="Calibri" panose="020F0502020204030204" pitchFamily="34" charset="0"/>
              </a:defRPr>
            </a:lvl5pPr>
            <a:lvl6pPr marL="2514600" indent="-228600" eaLnBrk="0" fontAlgn="base" hangingPunct="0">
              <a:spcBef>
                <a:spcPct val="20000"/>
              </a:spcBef>
              <a:spcAft>
                <a:spcPct val="0"/>
              </a:spcAft>
              <a:buChar char="»"/>
              <a:defRPr sz="2000">
                <a:solidFill>
                  <a:srgbClr val="394E5F"/>
                </a:solidFill>
                <a:latin typeface="Calibri" panose="020F0502020204030204" pitchFamily="34" charset="0"/>
              </a:defRPr>
            </a:lvl6pPr>
            <a:lvl7pPr marL="2971800" indent="-228600" eaLnBrk="0" fontAlgn="base" hangingPunct="0">
              <a:spcBef>
                <a:spcPct val="20000"/>
              </a:spcBef>
              <a:spcAft>
                <a:spcPct val="0"/>
              </a:spcAft>
              <a:buChar char="»"/>
              <a:defRPr sz="2000">
                <a:solidFill>
                  <a:srgbClr val="394E5F"/>
                </a:solidFill>
                <a:latin typeface="Calibri" panose="020F0502020204030204" pitchFamily="34" charset="0"/>
              </a:defRPr>
            </a:lvl7pPr>
            <a:lvl8pPr marL="3429000" indent="-228600" eaLnBrk="0" fontAlgn="base" hangingPunct="0">
              <a:spcBef>
                <a:spcPct val="20000"/>
              </a:spcBef>
              <a:spcAft>
                <a:spcPct val="0"/>
              </a:spcAft>
              <a:buChar char="»"/>
              <a:defRPr sz="2000">
                <a:solidFill>
                  <a:srgbClr val="394E5F"/>
                </a:solidFill>
                <a:latin typeface="Calibri" panose="020F0502020204030204" pitchFamily="34" charset="0"/>
              </a:defRPr>
            </a:lvl8pPr>
            <a:lvl9pPr marL="3886200" indent="-228600" eaLnBrk="0" fontAlgn="base" hangingPunct="0">
              <a:spcBef>
                <a:spcPct val="20000"/>
              </a:spcBef>
              <a:spcAft>
                <a:spcPct val="0"/>
              </a:spcAft>
              <a:buChar char="»"/>
              <a:defRPr sz="2000">
                <a:solidFill>
                  <a:srgbClr val="394E5F"/>
                </a:solidFill>
                <a:latin typeface="Calibri" panose="020F0502020204030204" pitchFamily="34" charset="0"/>
              </a:defRPr>
            </a:lvl9pPr>
          </a:lstStyle>
          <a:p>
            <a:pPr algn="ctr" eaLnBrk="1" hangingPunct="1">
              <a:spcBef>
                <a:spcPct val="0"/>
              </a:spcBef>
              <a:buFontTx/>
              <a:buNone/>
            </a:pPr>
            <a:r>
              <a:rPr lang="en-US" altLang="en-US" sz="4000" b="1" i="1">
                <a:solidFill>
                  <a:srgbClr val="000000"/>
                </a:solidFill>
                <a:latin typeface="Arial" panose="020B0604020202020204" pitchFamily="34" charset="0"/>
              </a:rPr>
              <a:t>Thank You!</a:t>
            </a:r>
          </a:p>
          <a:p>
            <a:pPr eaLnBrk="1" hangingPunct="1">
              <a:spcBef>
                <a:spcPct val="0"/>
              </a:spcBef>
              <a:buFontTx/>
              <a:buNone/>
            </a:pPr>
            <a:endParaRPr lang="en-US" altLang="en-US" sz="4000" b="1">
              <a:solidFill>
                <a:srgbClr val="000000"/>
              </a:solidFill>
              <a:latin typeface="Arial" panose="020B0604020202020204" pitchFamily="34" charset="0"/>
            </a:endParaRPr>
          </a:p>
          <a:p>
            <a:pPr eaLnBrk="1" hangingPunct="1">
              <a:spcBef>
                <a:spcPct val="0"/>
              </a:spcBef>
              <a:buFontTx/>
              <a:buNone/>
            </a:pPr>
            <a:endParaRPr lang="en-US" altLang="en-US" sz="4000" b="1">
              <a:solidFill>
                <a:srgbClr val="000000"/>
              </a:solidFill>
              <a:latin typeface="Arial" panose="020B0604020202020204" pitchFamily="34" charset="0"/>
            </a:endParaRPr>
          </a:p>
          <a:p>
            <a:pPr eaLnBrk="1" hangingPunct="1">
              <a:spcBef>
                <a:spcPct val="0"/>
              </a:spcBef>
              <a:buFontTx/>
              <a:buNone/>
            </a:pPr>
            <a:endParaRPr lang="en-US" altLang="en-US" sz="4000" b="1">
              <a:solidFill>
                <a:srgbClr val="000000"/>
              </a:solidFill>
              <a:latin typeface="Arial" panose="020B0604020202020204" pitchFamily="34" charset="0"/>
            </a:endParaRPr>
          </a:p>
          <a:p>
            <a:pPr algn="ctr" eaLnBrk="1" hangingPunct="1">
              <a:spcBef>
                <a:spcPct val="0"/>
              </a:spcBef>
              <a:buFontTx/>
              <a:buNone/>
            </a:pPr>
            <a:r>
              <a:rPr lang="en-US" altLang="en-US" sz="4000" b="1">
                <a:solidFill>
                  <a:srgbClr val="000000"/>
                </a:solidFill>
                <a:latin typeface="Arial" panose="020B0604020202020204" pitchFamily="34" charset="0"/>
              </a:rPr>
              <a:t>Questions?</a:t>
            </a:r>
          </a:p>
        </p:txBody>
      </p:sp>
      <p:sp>
        <p:nvSpPr>
          <p:cNvPr id="28675" name="Slide Number Placeholder 1">
            <a:extLst>
              <a:ext uri="{FF2B5EF4-FFF2-40B4-BE49-F238E27FC236}">
                <a16:creationId xmlns:a16="http://schemas.microsoft.com/office/drawing/2014/main" id="{D3149A23-8AB4-445E-8C7C-6055034954CC}"/>
              </a:ext>
            </a:extLst>
          </p:cNvPr>
          <p:cNvSpPr>
            <a:spLocks noGrp="1"/>
          </p:cNvSpPr>
          <p:nvPr>
            <p:ph type="sldNum" sz="quarter" idx="12"/>
          </p:nvPr>
        </p:nvSpPr>
        <p:spPr>
          <a:noFill/>
        </p:spPr>
        <p:txBody>
          <a:bodyPr/>
          <a:lstStyle>
            <a:lvl1pPr>
              <a:spcBef>
                <a:spcPct val="20000"/>
              </a:spcBef>
              <a:buChar char="•"/>
              <a:defRPr sz="3200">
                <a:solidFill>
                  <a:srgbClr val="394E5F"/>
                </a:solidFill>
                <a:latin typeface="Calibri" panose="020F0502020204030204" pitchFamily="34" charset="0"/>
              </a:defRPr>
            </a:lvl1pPr>
            <a:lvl2pPr marL="742950" indent="-285750">
              <a:spcBef>
                <a:spcPct val="20000"/>
              </a:spcBef>
              <a:buChar char="–"/>
              <a:defRPr sz="2800">
                <a:solidFill>
                  <a:srgbClr val="394E5F"/>
                </a:solidFill>
                <a:latin typeface="Calibri" panose="020F0502020204030204" pitchFamily="34" charset="0"/>
              </a:defRPr>
            </a:lvl2pPr>
            <a:lvl3pPr marL="1143000" indent="-228600">
              <a:spcBef>
                <a:spcPct val="20000"/>
              </a:spcBef>
              <a:buChar char="•"/>
              <a:defRPr sz="2400">
                <a:solidFill>
                  <a:srgbClr val="394E5F"/>
                </a:solidFill>
                <a:latin typeface="Calibri" panose="020F0502020204030204" pitchFamily="34" charset="0"/>
              </a:defRPr>
            </a:lvl3pPr>
            <a:lvl4pPr marL="1600200" indent="-228600">
              <a:spcBef>
                <a:spcPct val="20000"/>
              </a:spcBef>
              <a:buChar char="–"/>
              <a:defRPr sz="2000">
                <a:solidFill>
                  <a:srgbClr val="394E5F"/>
                </a:solidFill>
                <a:latin typeface="Calibri" panose="020F0502020204030204" pitchFamily="34" charset="0"/>
              </a:defRPr>
            </a:lvl4pPr>
            <a:lvl5pPr marL="2057400" indent="-228600">
              <a:spcBef>
                <a:spcPct val="20000"/>
              </a:spcBef>
              <a:buChar char="»"/>
              <a:defRPr sz="2000">
                <a:solidFill>
                  <a:srgbClr val="394E5F"/>
                </a:solidFill>
                <a:latin typeface="Calibri" panose="020F0502020204030204" pitchFamily="34" charset="0"/>
              </a:defRPr>
            </a:lvl5pPr>
            <a:lvl6pPr marL="2514600" indent="-228600" eaLnBrk="0" fontAlgn="base" hangingPunct="0">
              <a:spcBef>
                <a:spcPct val="20000"/>
              </a:spcBef>
              <a:spcAft>
                <a:spcPct val="0"/>
              </a:spcAft>
              <a:buChar char="»"/>
              <a:defRPr sz="2000">
                <a:solidFill>
                  <a:srgbClr val="394E5F"/>
                </a:solidFill>
                <a:latin typeface="Calibri" panose="020F0502020204030204" pitchFamily="34" charset="0"/>
              </a:defRPr>
            </a:lvl6pPr>
            <a:lvl7pPr marL="2971800" indent="-228600" eaLnBrk="0" fontAlgn="base" hangingPunct="0">
              <a:spcBef>
                <a:spcPct val="20000"/>
              </a:spcBef>
              <a:spcAft>
                <a:spcPct val="0"/>
              </a:spcAft>
              <a:buChar char="»"/>
              <a:defRPr sz="2000">
                <a:solidFill>
                  <a:srgbClr val="394E5F"/>
                </a:solidFill>
                <a:latin typeface="Calibri" panose="020F0502020204030204" pitchFamily="34" charset="0"/>
              </a:defRPr>
            </a:lvl7pPr>
            <a:lvl8pPr marL="3429000" indent="-228600" eaLnBrk="0" fontAlgn="base" hangingPunct="0">
              <a:spcBef>
                <a:spcPct val="20000"/>
              </a:spcBef>
              <a:spcAft>
                <a:spcPct val="0"/>
              </a:spcAft>
              <a:buChar char="»"/>
              <a:defRPr sz="2000">
                <a:solidFill>
                  <a:srgbClr val="394E5F"/>
                </a:solidFill>
                <a:latin typeface="Calibri" panose="020F0502020204030204" pitchFamily="34" charset="0"/>
              </a:defRPr>
            </a:lvl8pPr>
            <a:lvl9pPr marL="3886200" indent="-228600" eaLnBrk="0" fontAlgn="base" hangingPunct="0">
              <a:spcBef>
                <a:spcPct val="20000"/>
              </a:spcBef>
              <a:spcAft>
                <a:spcPct val="0"/>
              </a:spcAft>
              <a:buChar char="»"/>
              <a:defRPr sz="2000">
                <a:solidFill>
                  <a:srgbClr val="394E5F"/>
                </a:solidFill>
                <a:latin typeface="Calibri" panose="020F0502020204030204" pitchFamily="34" charset="0"/>
              </a:defRPr>
            </a:lvl9pPr>
          </a:lstStyle>
          <a:p>
            <a:pPr>
              <a:spcBef>
                <a:spcPct val="0"/>
              </a:spcBef>
              <a:buFontTx/>
              <a:buNone/>
            </a:pPr>
            <a:fld id="{791DF453-0320-47CA-BA10-7B58A112CA0F}" type="slidenum">
              <a:rPr lang="en-US" altLang="en-US" sz="1000" smtClean="0">
                <a:solidFill>
                  <a:srgbClr val="808080"/>
                </a:solidFill>
                <a:latin typeface="Arial" panose="020B0604020202020204" pitchFamily="34" charset="0"/>
              </a:rPr>
              <a:pPr>
                <a:spcBef>
                  <a:spcPct val="0"/>
                </a:spcBef>
                <a:buFontTx/>
                <a:buNone/>
              </a:pPr>
              <a:t>19</a:t>
            </a:fld>
            <a:endParaRPr lang="en-US" altLang="en-US" sz="1000">
              <a:solidFill>
                <a:srgbClr val="808080"/>
              </a:solidFill>
              <a:latin typeface="Arial" panose="020B0604020202020204" pitchFamily="34" charset="0"/>
            </a:endParaRPr>
          </a:p>
        </p:txBody>
      </p:sp>
      <p:sp>
        <p:nvSpPr>
          <p:cNvPr id="28676" name="Date Placeholder 2">
            <a:extLst>
              <a:ext uri="{FF2B5EF4-FFF2-40B4-BE49-F238E27FC236}">
                <a16:creationId xmlns:a16="http://schemas.microsoft.com/office/drawing/2014/main" id="{AE073262-249B-493A-8E03-B5B0DF2CA518}"/>
              </a:ext>
            </a:extLst>
          </p:cNvPr>
          <p:cNvSpPr>
            <a:spLocks noGrp="1"/>
          </p:cNvSpPr>
          <p:nvPr>
            <p:ph type="dt" sz="quarter" idx="10"/>
          </p:nvPr>
        </p:nvSpPr>
        <p:spPr>
          <a:noFill/>
        </p:spPr>
        <p:txBody>
          <a:bodyPr/>
          <a:lstStyle>
            <a:lvl1pPr>
              <a:spcBef>
                <a:spcPct val="20000"/>
              </a:spcBef>
              <a:buChar char="•"/>
              <a:defRPr sz="3200">
                <a:solidFill>
                  <a:srgbClr val="394E5F"/>
                </a:solidFill>
                <a:latin typeface="Calibri" panose="020F0502020204030204" pitchFamily="34" charset="0"/>
              </a:defRPr>
            </a:lvl1pPr>
            <a:lvl2pPr marL="742950" indent="-285750">
              <a:spcBef>
                <a:spcPct val="20000"/>
              </a:spcBef>
              <a:buChar char="–"/>
              <a:defRPr sz="2800">
                <a:solidFill>
                  <a:srgbClr val="394E5F"/>
                </a:solidFill>
                <a:latin typeface="Calibri" panose="020F0502020204030204" pitchFamily="34" charset="0"/>
              </a:defRPr>
            </a:lvl2pPr>
            <a:lvl3pPr marL="1143000" indent="-228600">
              <a:spcBef>
                <a:spcPct val="20000"/>
              </a:spcBef>
              <a:buChar char="•"/>
              <a:defRPr sz="2400">
                <a:solidFill>
                  <a:srgbClr val="394E5F"/>
                </a:solidFill>
                <a:latin typeface="Calibri" panose="020F0502020204030204" pitchFamily="34" charset="0"/>
              </a:defRPr>
            </a:lvl3pPr>
            <a:lvl4pPr marL="1600200" indent="-228600">
              <a:spcBef>
                <a:spcPct val="20000"/>
              </a:spcBef>
              <a:buChar char="–"/>
              <a:defRPr sz="2000">
                <a:solidFill>
                  <a:srgbClr val="394E5F"/>
                </a:solidFill>
                <a:latin typeface="Calibri" panose="020F0502020204030204" pitchFamily="34" charset="0"/>
              </a:defRPr>
            </a:lvl4pPr>
            <a:lvl5pPr marL="2057400" indent="-228600">
              <a:spcBef>
                <a:spcPct val="20000"/>
              </a:spcBef>
              <a:buChar char="»"/>
              <a:defRPr sz="2000">
                <a:solidFill>
                  <a:srgbClr val="394E5F"/>
                </a:solidFill>
                <a:latin typeface="Calibri" panose="020F0502020204030204" pitchFamily="34" charset="0"/>
              </a:defRPr>
            </a:lvl5pPr>
            <a:lvl6pPr marL="2514600" indent="-228600" eaLnBrk="0" fontAlgn="base" hangingPunct="0">
              <a:spcBef>
                <a:spcPct val="20000"/>
              </a:spcBef>
              <a:spcAft>
                <a:spcPct val="0"/>
              </a:spcAft>
              <a:buChar char="»"/>
              <a:defRPr sz="2000">
                <a:solidFill>
                  <a:srgbClr val="394E5F"/>
                </a:solidFill>
                <a:latin typeface="Calibri" panose="020F0502020204030204" pitchFamily="34" charset="0"/>
              </a:defRPr>
            </a:lvl6pPr>
            <a:lvl7pPr marL="2971800" indent="-228600" eaLnBrk="0" fontAlgn="base" hangingPunct="0">
              <a:spcBef>
                <a:spcPct val="20000"/>
              </a:spcBef>
              <a:spcAft>
                <a:spcPct val="0"/>
              </a:spcAft>
              <a:buChar char="»"/>
              <a:defRPr sz="2000">
                <a:solidFill>
                  <a:srgbClr val="394E5F"/>
                </a:solidFill>
                <a:latin typeface="Calibri" panose="020F0502020204030204" pitchFamily="34" charset="0"/>
              </a:defRPr>
            </a:lvl7pPr>
            <a:lvl8pPr marL="3429000" indent="-228600" eaLnBrk="0" fontAlgn="base" hangingPunct="0">
              <a:spcBef>
                <a:spcPct val="20000"/>
              </a:spcBef>
              <a:spcAft>
                <a:spcPct val="0"/>
              </a:spcAft>
              <a:buChar char="»"/>
              <a:defRPr sz="2000">
                <a:solidFill>
                  <a:srgbClr val="394E5F"/>
                </a:solidFill>
                <a:latin typeface="Calibri" panose="020F0502020204030204" pitchFamily="34" charset="0"/>
              </a:defRPr>
            </a:lvl8pPr>
            <a:lvl9pPr marL="3886200" indent="-228600" eaLnBrk="0" fontAlgn="base" hangingPunct="0">
              <a:spcBef>
                <a:spcPct val="20000"/>
              </a:spcBef>
              <a:spcAft>
                <a:spcPct val="0"/>
              </a:spcAft>
              <a:buChar char="»"/>
              <a:defRPr sz="2000">
                <a:solidFill>
                  <a:srgbClr val="394E5F"/>
                </a:solidFill>
                <a:latin typeface="Calibri" panose="020F0502020204030204" pitchFamily="34" charset="0"/>
              </a:defRPr>
            </a:lvl9pPr>
          </a:lstStyle>
          <a:p>
            <a:pPr>
              <a:spcBef>
                <a:spcPct val="0"/>
              </a:spcBef>
              <a:buFontTx/>
              <a:buNone/>
            </a:pPr>
            <a:fld id="{6427D63E-317F-476B-A434-26BC3975A176}" type="datetime1">
              <a:rPr lang="en-US" altLang="en-US" sz="1000" smtClean="0">
                <a:solidFill>
                  <a:srgbClr val="808080"/>
                </a:solidFill>
                <a:latin typeface="Arial" panose="020B0604020202020204" pitchFamily="34" charset="0"/>
              </a:rPr>
              <a:pPr>
                <a:spcBef>
                  <a:spcPct val="0"/>
                </a:spcBef>
                <a:buFontTx/>
                <a:buNone/>
              </a:pPr>
              <a:t>3/27/2018</a:t>
            </a:fld>
            <a:endParaRPr lang="en-US" altLang="en-US" sz="1000">
              <a:solidFill>
                <a:srgbClr val="808080"/>
              </a:solidFill>
              <a:latin typeface="Arial" panose="020B0604020202020204" pitchFamily="34" charset="0"/>
            </a:endParaRPr>
          </a:p>
        </p:txBody>
      </p:sp>
      <p:sp>
        <p:nvSpPr>
          <p:cNvPr id="28677" name="Footer Placeholder 1">
            <a:extLst>
              <a:ext uri="{FF2B5EF4-FFF2-40B4-BE49-F238E27FC236}">
                <a16:creationId xmlns:a16="http://schemas.microsoft.com/office/drawing/2014/main" id="{1697D4DB-1138-4512-B3DD-1B8D05334C7E}"/>
              </a:ext>
            </a:extLst>
          </p:cNvPr>
          <p:cNvSpPr>
            <a:spLocks noGrp="1"/>
          </p:cNvSpPr>
          <p:nvPr>
            <p:ph type="ftr" sz="quarter" idx="11"/>
          </p:nvPr>
        </p:nvSpPr>
        <p:spPr>
          <a:noFill/>
        </p:spPr>
        <p:txBody>
          <a:bodyPr/>
          <a:lstStyle>
            <a:lvl1pPr>
              <a:spcBef>
                <a:spcPct val="20000"/>
              </a:spcBef>
              <a:buChar char="•"/>
              <a:defRPr sz="3200">
                <a:solidFill>
                  <a:srgbClr val="394E5F"/>
                </a:solidFill>
                <a:latin typeface="Calibri" panose="020F0502020204030204" pitchFamily="34" charset="0"/>
              </a:defRPr>
            </a:lvl1pPr>
            <a:lvl2pPr marL="742950" indent="-285750">
              <a:spcBef>
                <a:spcPct val="20000"/>
              </a:spcBef>
              <a:buChar char="–"/>
              <a:defRPr sz="2800">
                <a:solidFill>
                  <a:srgbClr val="394E5F"/>
                </a:solidFill>
                <a:latin typeface="Calibri" panose="020F0502020204030204" pitchFamily="34" charset="0"/>
              </a:defRPr>
            </a:lvl2pPr>
            <a:lvl3pPr marL="1143000" indent="-228600">
              <a:spcBef>
                <a:spcPct val="20000"/>
              </a:spcBef>
              <a:buChar char="•"/>
              <a:defRPr sz="2400">
                <a:solidFill>
                  <a:srgbClr val="394E5F"/>
                </a:solidFill>
                <a:latin typeface="Calibri" panose="020F0502020204030204" pitchFamily="34" charset="0"/>
              </a:defRPr>
            </a:lvl3pPr>
            <a:lvl4pPr marL="1600200" indent="-228600">
              <a:spcBef>
                <a:spcPct val="20000"/>
              </a:spcBef>
              <a:buChar char="–"/>
              <a:defRPr sz="2000">
                <a:solidFill>
                  <a:srgbClr val="394E5F"/>
                </a:solidFill>
                <a:latin typeface="Calibri" panose="020F0502020204030204" pitchFamily="34" charset="0"/>
              </a:defRPr>
            </a:lvl4pPr>
            <a:lvl5pPr marL="2057400" indent="-228600">
              <a:spcBef>
                <a:spcPct val="20000"/>
              </a:spcBef>
              <a:buChar char="»"/>
              <a:defRPr sz="2000">
                <a:solidFill>
                  <a:srgbClr val="394E5F"/>
                </a:solidFill>
                <a:latin typeface="Calibri" panose="020F0502020204030204" pitchFamily="34" charset="0"/>
              </a:defRPr>
            </a:lvl5pPr>
            <a:lvl6pPr marL="2514600" indent="-228600" eaLnBrk="0" fontAlgn="base" hangingPunct="0">
              <a:spcBef>
                <a:spcPct val="20000"/>
              </a:spcBef>
              <a:spcAft>
                <a:spcPct val="0"/>
              </a:spcAft>
              <a:buChar char="»"/>
              <a:defRPr sz="2000">
                <a:solidFill>
                  <a:srgbClr val="394E5F"/>
                </a:solidFill>
                <a:latin typeface="Calibri" panose="020F0502020204030204" pitchFamily="34" charset="0"/>
              </a:defRPr>
            </a:lvl6pPr>
            <a:lvl7pPr marL="2971800" indent="-228600" eaLnBrk="0" fontAlgn="base" hangingPunct="0">
              <a:spcBef>
                <a:spcPct val="20000"/>
              </a:spcBef>
              <a:spcAft>
                <a:spcPct val="0"/>
              </a:spcAft>
              <a:buChar char="»"/>
              <a:defRPr sz="2000">
                <a:solidFill>
                  <a:srgbClr val="394E5F"/>
                </a:solidFill>
                <a:latin typeface="Calibri" panose="020F0502020204030204" pitchFamily="34" charset="0"/>
              </a:defRPr>
            </a:lvl7pPr>
            <a:lvl8pPr marL="3429000" indent="-228600" eaLnBrk="0" fontAlgn="base" hangingPunct="0">
              <a:spcBef>
                <a:spcPct val="20000"/>
              </a:spcBef>
              <a:spcAft>
                <a:spcPct val="0"/>
              </a:spcAft>
              <a:buChar char="»"/>
              <a:defRPr sz="2000">
                <a:solidFill>
                  <a:srgbClr val="394E5F"/>
                </a:solidFill>
                <a:latin typeface="Calibri" panose="020F0502020204030204" pitchFamily="34" charset="0"/>
              </a:defRPr>
            </a:lvl8pPr>
            <a:lvl9pPr marL="3886200" indent="-228600" eaLnBrk="0" fontAlgn="base" hangingPunct="0">
              <a:spcBef>
                <a:spcPct val="20000"/>
              </a:spcBef>
              <a:spcAft>
                <a:spcPct val="0"/>
              </a:spcAft>
              <a:buChar char="»"/>
              <a:defRPr sz="2000">
                <a:solidFill>
                  <a:srgbClr val="394E5F"/>
                </a:solidFill>
                <a:latin typeface="Calibri" panose="020F0502020204030204" pitchFamily="34" charset="0"/>
              </a:defRPr>
            </a:lvl9pPr>
          </a:lstStyle>
          <a:p>
            <a:pPr>
              <a:spcBef>
                <a:spcPct val="0"/>
              </a:spcBef>
              <a:buFontTx/>
              <a:buNone/>
            </a:pPr>
            <a:r>
              <a:rPr lang="en-US" altLang="en-US" sz="1000">
                <a:solidFill>
                  <a:srgbClr val="808080"/>
                </a:solidFill>
                <a:latin typeface="Arial" panose="020B0604020202020204" pitchFamily="34" charset="0"/>
              </a:rPr>
              <a:t>The Division of Forestry works in partnership to protect and sustainably manage Wisconsin's forests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FF902A4A-6DAD-4BAE-B941-162CB2673D94}"/>
              </a:ext>
            </a:extLst>
          </p:cNvPr>
          <p:cNvSpPr>
            <a:spLocks noGrp="1" noChangeArrowheads="1"/>
          </p:cNvSpPr>
          <p:nvPr>
            <p:ph type="title"/>
          </p:nvPr>
        </p:nvSpPr>
        <p:spPr/>
        <p:txBody>
          <a:bodyPr/>
          <a:lstStyle/>
          <a:p>
            <a:r>
              <a:rPr lang="en-US" altLang="en-US"/>
              <a:t>Forestry Account Audit</a:t>
            </a:r>
          </a:p>
        </p:txBody>
      </p:sp>
      <p:sp>
        <p:nvSpPr>
          <p:cNvPr id="3" name="Content Placeholder 2">
            <a:extLst>
              <a:ext uri="{FF2B5EF4-FFF2-40B4-BE49-F238E27FC236}">
                <a16:creationId xmlns:a16="http://schemas.microsoft.com/office/drawing/2014/main" id="{AABCBFA6-FB24-486C-A114-34EA4A138220}"/>
              </a:ext>
            </a:extLst>
          </p:cNvPr>
          <p:cNvSpPr>
            <a:spLocks noGrp="1"/>
          </p:cNvSpPr>
          <p:nvPr>
            <p:ph idx="1"/>
          </p:nvPr>
        </p:nvSpPr>
        <p:spPr/>
        <p:txBody>
          <a:bodyPr/>
          <a:lstStyle/>
          <a:p>
            <a:pPr marL="0" indent="0">
              <a:buFontTx/>
              <a:buNone/>
              <a:defRPr/>
            </a:pPr>
            <a:r>
              <a:rPr lang="en-US" sz="2800" dirty="0"/>
              <a:t>An audit of the Forestry Account and the funding for forestry related expenditures could:</a:t>
            </a:r>
          </a:p>
          <a:p>
            <a:pPr>
              <a:defRPr/>
            </a:pPr>
            <a:r>
              <a:rPr lang="en-US" sz="2000" dirty="0"/>
              <a:t>Review trends in overall revenues, expenditures, and staffing levels</a:t>
            </a:r>
          </a:p>
          <a:p>
            <a:pPr>
              <a:defRPr/>
            </a:pPr>
            <a:endParaRPr lang="en-US" sz="2000" dirty="0"/>
          </a:p>
          <a:p>
            <a:pPr>
              <a:defRPr/>
            </a:pPr>
            <a:r>
              <a:rPr lang="en-US" sz="2000" dirty="0"/>
              <a:t>Analyze detailed program expenditures, including staffing costs, to determine the extent to which the Forestry Account’s funds are used for purposes that are entirely forestry related, as well as for purposes that benefit programs in addition to forestry, or which do not benefit the forestry program; and</a:t>
            </a:r>
          </a:p>
          <a:p>
            <a:pPr>
              <a:defRPr/>
            </a:pPr>
            <a:endParaRPr lang="en-US" sz="2000" dirty="0"/>
          </a:p>
          <a:p>
            <a:pPr>
              <a:defRPr/>
            </a:pPr>
            <a:r>
              <a:rPr lang="en-US" sz="2000" dirty="0"/>
              <a:t>Determine DNR’s compliance with applicable requirements governing the allocation and use of forestry related funding</a:t>
            </a:r>
          </a:p>
          <a:p>
            <a:pPr>
              <a:defRPr/>
            </a:pPr>
            <a:endParaRPr lang="en-US" dirty="0"/>
          </a:p>
        </p:txBody>
      </p:sp>
      <p:sp>
        <p:nvSpPr>
          <p:cNvPr id="11268" name="Date Placeholder 3">
            <a:extLst>
              <a:ext uri="{FF2B5EF4-FFF2-40B4-BE49-F238E27FC236}">
                <a16:creationId xmlns:a16="http://schemas.microsoft.com/office/drawing/2014/main" id="{411FDD20-B6DB-4559-BE3C-3760F71CCABF}"/>
              </a:ext>
            </a:extLst>
          </p:cNvPr>
          <p:cNvSpPr>
            <a:spLocks noGrp="1"/>
          </p:cNvSpPr>
          <p:nvPr>
            <p:ph type="dt" sz="quarter" idx="10"/>
          </p:nvPr>
        </p:nvSpPr>
        <p:spPr>
          <a:noFill/>
        </p:spPr>
        <p:txBody>
          <a:bodyPr/>
          <a:lstStyle>
            <a:lvl1pPr>
              <a:spcBef>
                <a:spcPct val="20000"/>
              </a:spcBef>
              <a:buChar char="•"/>
              <a:defRPr sz="3200">
                <a:solidFill>
                  <a:srgbClr val="394E5F"/>
                </a:solidFill>
                <a:latin typeface="Calibri" panose="020F0502020204030204" pitchFamily="34" charset="0"/>
              </a:defRPr>
            </a:lvl1pPr>
            <a:lvl2pPr marL="742950" indent="-285750">
              <a:spcBef>
                <a:spcPct val="20000"/>
              </a:spcBef>
              <a:buChar char="–"/>
              <a:defRPr sz="2800">
                <a:solidFill>
                  <a:srgbClr val="394E5F"/>
                </a:solidFill>
                <a:latin typeface="Calibri" panose="020F0502020204030204" pitchFamily="34" charset="0"/>
              </a:defRPr>
            </a:lvl2pPr>
            <a:lvl3pPr marL="1143000" indent="-228600">
              <a:spcBef>
                <a:spcPct val="20000"/>
              </a:spcBef>
              <a:buChar char="•"/>
              <a:defRPr sz="2400">
                <a:solidFill>
                  <a:srgbClr val="394E5F"/>
                </a:solidFill>
                <a:latin typeface="Calibri" panose="020F0502020204030204" pitchFamily="34" charset="0"/>
              </a:defRPr>
            </a:lvl3pPr>
            <a:lvl4pPr marL="1600200" indent="-228600">
              <a:spcBef>
                <a:spcPct val="20000"/>
              </a:spcBef>
              <a:buChar char="–"/>
              <a:defRPr sz="2000">
                <a:solidFill>
                  <a:srgbClr val="394E5F"/>
                </a:solidFill>
                <a:latin typeface="Calibri" panose="020F0502020204030204" pitchFamily="34" charset="0"/>
              </a:defRPr>
            </a:lvl4pPr>
            <a:lvl5pPr marL="2057400" indent="-228600">
              <a:spcBef>
                <a:spcPct val="20000"/>
              </a:spcBef>
              <a:buChar char="»"/>
              <a:defRPr sz="2000">
                <a:solidFill>
                  <a:srgbClr val="394E5F"/>
                </a:solidFill>
                <a:latin typeface="Calibri" panose="020F0502020204030204" pitchFamily="34" charset="0"/>
              </a:defRPr>
            </a:lvl5pPr>
            <a:lvl6pPr marL="2514600" indent="-228600" eaLnBrk="0" fontAlgn="base" hangingPunct="0">
              <a:spcBef>
                <a:spcPct val="20000"/>
              </a:spcBef>
              <a:spcAft>
                <a:spcPct val="0"/>
              </a:spcAft>
              <a:buChar char="»"/>
              <a:defRPr sz="2000">
                <a:solidFill>
                  <a:srgbClr val="394E5F"/>
                </a:solidFill>
                <a:latin typeface="Calibri" panose="020F0502020204030204" pitchFamily="34" charset="0"/>
              </a:defRPr>
            </a:lvl6pPr>
            <a:lvl7pPr marL="2971800" indent="-228600" eaLnBrk="0" fontAlgn="base" hangingPunct="0">
              <a:spcBef>
                <a:spcPct val="20000"/>
              </a:spcBef>
              <a:spcAft>
                <a:spcPct val="0"/>
              </a:spcAft>
              <a:buChar char="»"/>
              <a:defRPr sz="2000">
                <a:solidFill>
                  <a:srgbClr val="394E5F"/>
                </a:solidFill>
                <a:latin typeface="Calibri" panose="020F0502020204030204" pitchFamily="34" charset="0"/>
              </a:defRPr>
            </a:lvl7pPr>
            <a:lvl8pPr marL="3429000" indent="-228600" eaLnBrk="0" fontAlgn="base" hangingPunct="0">
              <a:spcBef>
                <a:spcPct val="20000"/>
              </a:spcBef>
              <a:spcAft>
                <a:spcPct val="0"/>
              </a:spcAft>
              <a:buChar char="»"/>
              <a:defRPr sz="2000">
                <a:solidFill>
                  <a:srgbClr val="394E5F"/>
                </a:solidFill>
                <a:latin typeface="Calibri" panose="020F0502020204030204" pitchFamily="34" charset="0"/>
              </a:defRPr>
            </a:lvl8pPr>
            <a:lvl9pPr marL="3886200" indent="-228600" eaLnBrk="0" fontAlgn="base" hangingPunct="0">
              <a:spcBef>
                <a:spcPct val="20000"/>
              </a:spcBef>
              <a:spcAft>
                <a:spcPct val="0"/>
              </a:spcAft>
              <a:buChar char="»"/>
              <a:defRPr sz="2000">
                <a:solidFill>
                  <a:srgbClr val="394E5F"/>
                </a:solidFill>
                <a:latin typeface="Calibri" panose="020F0502020204030204" pitchFamily="34" charset="0"/>
              </a:defRPr>
            </a:lvl9pPr>
          </a:lstStyle>
          <a:p>
            <a:pPr>
              <a:spcBef>
                <a:spcPct val="0"/>
              </a:spcBef>
              <a:buFontTx/>
              <a:buNone/>
            </a:pPr>
            <a:fld id="{51915931-FB45-4C19-AFD0-B53ED36BDB46}" type="datetime1">
              <a:rPr lang="en-US" altLang="en-US" sz="1000" smtClean="0">
                <a:solidFill>
                  <a:srgbClr val="808080"/>
                </a:solidFill>
                <a:latin typeface="Arial" panose="020B0604020202020204" pitchFamily="34" charset="0"/>
              </a:rPr>
              <a:pPr>
                <a:spcBef>
                  <a:spcPct val="0"/>
                </a:spcBef>
                <a:buFontTx/>
                <a:buNone/>
              </a:pPr>
              <a:t>3/27/2018</a:t>
            </a:fld>
            <a:endParaRPr lang="en-US" altLang="en-US" sz="1000">
              <a:solidFill>
                <a:srgbClr val="808080"/>
              </a:solidFill>
              <a:latin typeface="Arial" panose="020B0604020202020204" pitchFamily="34" charset="0"/>
            </a:endParaRPr>
          </a:p>
        </p:txBody>
      </p:sp>
      <p:sp>
        <p:nvSpPr>
          <p:cNvPr id="11269" name="Footer Placeholder 4">
            <a:extLst>
              <a:ext uri="{FF2B5EF4-FFF2-40B4-BE49-F238E27FC236}">
                <a16:creationId xmlns:a16="http://schemas.microsoft.com/office/drawing/2014/main" id="{5D1BB93B-B700-4596-B8B5-853BF63530CD}"/>
              </a:ext>
            </a:extLst>
          </p:cNvPr>
          <p:cNvSpPr>
            <a:spLocks noGrp="1"/>
          </p:cNvSpPr>
          <p:nvPr>
            <p:ph type="ftr" sz="quarter" idx="11"/>
          </p:nvPr>
        </p:nvSpPr>
        <p:spPr>
          <a:noFill/>
        </p:spPr>
        <p:txBody>
          <a:bodyPr/>
          <a:lstStyle>
            <a:lvl1pPr>
              <a:spcBef>
                <a:spcPct val="20000"/>
              </a:spcBef>
              <a:buChar char="•"/>
              <a:defRPr sz="3200">
                <a:solidFill>
                  <a:srgbClr val="394E5F"/>
                </a:solidFill>
                <a:latin typeface="Calibri" panose="020F0502020204030204" pitchFamily="34" charset="0"/>
              </a:defRPr>
            </a:lvl1pPr>
            <a:lvl2pPr marL="742950" indent="-285750">
              <a:spcBef>
                <a:spcPct val="20000"/>
              </a:spcBef>
              <a:buChar char="–"/>
              <a:defRPr sz="2800">
                <a:solidFill>
                  <a:srgbClr val="394E5F"/>
                </a:solidFill>
                <a:latin typeface="Calibri" panose="020F0502020204030204" pitchFamily="34" charset="0"/>
              </a:defRPr>
            </a:lvl2pPr>
            <a:lvl3pPr marL="1143000" indent="-228600">
              <a:spcBef>
                <a:spcPct val="20000"/>
              </a:spcBef>
              <a:buChar char="•"/>
              <a:defRPr sz="2400">
                <a:solidFill>
                  <a:srgbClr val="394E5F"/>
                </a:solidFill>
                <a:latin typeface="Calibri" panose="020F0502020204030204" pitchFamily="34" charset="0"/>
              </a:defRPr>
            </a:lvl3pPr>
            <a:lvl4pPr marL="1600200" indent="-228600">
              <a:spcBef>
                <a:spcPct val="20000"/>
              </a:spcBef>
              <a:buChar char="–"/>
              <a:defRPr sz="2000">
                <a:solidFill>
                  <a:srgbClr val="394E5F"/>
                </a:solidFill>
                <a:latin typeface="Calibri" panose="020F0502020204030204" pitchFamily="34" charset="0"/>
              </a:defRPr>
            </a:lvl4pPr>
            <a:lvl5pPr marL="2057400" indent="-228600">
              <a:spcBef>
                <a:spcPct val="20000"/>
              </a:spcBef>
              <a:buChar char="»"/>
              <a:defRPr sz="2000">
                <a:solidFill>
                  <a:srgbClr val="394E5F"/>
                </a:solidFill>
                <a:latin typeface="Calibri" panose="020F0502020204030204" pitchFamily="34" charset="0"/>
              </a:defRPr>
            </a:lvl5pPr>
            <a:lvl6pPr marL="2514600" indent="-228600" eaLnBrk="0" fontAlgn="base" hangingPunct="0">
              <a:spcBef>
                <a:spcPct val="20000"/>
              </a:spcBef>
              <a:spcAft>
                <a:spcPct val="0"/>
              </a:spcAft>
              <a:buChar char="»"/>
              <a:defRPr sz="2000">
                <a:solidFill>
                  <a:srgbClr val="394E5F"/>
                </a:solidFill>
                <a:latin typeface="Calibri" panose="020F0502020204030204" pitchFamily="34" charset="0"/>
              </a:defRPr>
            </a:lvl6pPr>
            <a:lvl7pPr marL="2971800" indent="-228600" eaLnBrk="0" fontAlgn="base" hangingPunct="0">
              <a:spcBef>
                <a:spcPct val="20000"/>
              </a:spcBef>
              <a:spcAft>
                <a:spcPct val="0"/>
              </a:spcAft>
              <a:buChar char="»"/>
              <a:defRPr sz="2000">
                <a:solidFill>
                  <a:srgbClr val="394E5F"/>
                </a:solidFill>
                <a:latin typeface="Calibri" panose="020F0502020204030204" pitchFamily="34" charset="0"/>
              </a:defRPr>
            </a:lvl7pPr>
            <a:lvl8pPr marL="3429000" indent="-228600" eaLnBrk="0" fontAlgn="base" hangingPunct="0">
              <a:spcBef>
                <a:spcPct val="20000"/>
              </a:spcBef>
              <a:spcAft>
                <a:spcPct val="0"/>
              </a:spcAft>
              <a:buChar char="»"/>
              <a:defRPr sz="2000">
                <a:solidFill>
                  <a:srgbClr val="394E5F"/>
                </a:solidFill>
                <a:latin typeface="Calibri" panose="020F0502020204030204" pitchFamily="34" charset="0"/>
              </a:defRPr>
            </a:lvl8pPr>
            <a:lvl9pPr marL="3886200" indent="-228600" eaLnBrk="0" fontAlgn="base" hangingPunct="0">
              <a:spcBef>
                <a:spcPct val="20000"/>
              </a:spcBef>
              <a:spcAft>
                <a:spcPct val="0"/>
              </a:spcAft>
              <a:buChar char="»"/>
              <a:defRPr sz="2000">
                <a:solidFill>
                  <a:srgbClr val="394E5F"/>
                </a:solidFill>
                <a:latin typeface="Calibri" panose="020F0502020204030204" pitchFamily="34" charset="0"/>
              </a:defRPr>
            </a:lvl9pPr>
          </a:lstStyle>
          <a:p>
            <a:pPr>
              <a:spcBef>
                <a:spcPct val="0"/>
              </a:spcBef>
              <a:buFontTx/>
              <a:buNone/>
            </a:pPr>
            <a:r>
              <a:rPr lang="en-US" altLang="en-US" sz="1000">
                <a:solidFill>
                  <a:srgbClr val="808080"/>
                </a:solidFill>
                <a:latin typeface="Arial" panose="020B0604020202020204" pitchFamily="34" charset="0"/>
              </a:rPr>
              <a:t>The Division of Forestry works in partnership to protect and sustainably manage Wisconsin's forests</a:t>
            </a:r>
          </a:p>
        </p:txBody>
      </p:sp>
      <p:sp>
        <p:nvSpPr>
          <p:cNvPr id="11270" name="Slide Number Placeholder 5">
            <a:extLst>
              <a:ext uri="{FF2B5EF4-FFF2-40B4-BE49-F238E27FC236}">
                <a16:creationId xmlns:a16="http://schemas.microsoft.com/office/drawing/2014/main" id="{C1F6D06A-5E59-4535-AB49-A6DD925759F8}"/>
              </a:ext>
            </a:extLst>
          </p:cNvPr>
          <p:cNvSpPr>
            <a:spLocks noGrp="1"/>
          </p:cNvSpPr>
          <p:nvPr>
            <p:ph type="sldNum" sz="quarter" idx="12"/>
          </p:nvPr>
        </p:nvSpPr>
        <p:spPr>
          <a:noFill/>
        </p:spPr>
        <p:txBody>
          <a:bodyPr/>
          <a:lstStyle>
            <a:lvl1pPr>
              <a:spcBef>
                <a:spcPct val="20000"/>
              </a:spcBef>
              <a:buChar char="•"/>
              <a:defRPr sz="3200">
                <a:solidFill>
                  <a:srgbClr val="394E5F"/>
                </a:solidFill>
                <a:latin typeface="Calibri" panose="020F0502020204030204" pitchFamily="34" charset="0"/>
              </a:defRPr>
            </a:lvl1pPr>
            <a:lvl2pPr marL="742950" indent="-285750">
              <a:spcBef>
                <a:spcPct val="20000"/>
              </a:spcBef>
              <a:buChar char="–"/>
              <a:defRPr sz="2800">
                <a:solidFill>
                  <a:srgbClr val="394E5F"/>
                </a:solidFill>
                <a:latin typeface="Calibri" panose="020F0502020204030204" pitchFamily="34" charset="0"/>
              </a:defRPr>
            </a:lvl2pPr>
            <a:lvl3pPr marL="1143000" indent="-228600">
              <a:spcBef>
                <a:spcPct val="20000"/>
              </a:spcBef>
              <a:buChar char="•"/>
              <a:defRPr sz="2400">
                <a:solidFill>
                  <a:srgbClr val="394E5F"/>
                </a:solidFill>
                <a:latin typeface="Calibri" panose="020F0502020204030204" pitchFamily="34" charset="0"/>
              </a:defRPr>
            </a:lvl3pPr>
            <a:lvl4pPr marL="1600200" indent="-228600">
              <a:spcBef>
                <a:spcPct val="20000"/>
              </a:spcBef>
              <a:buChar char="–"/>
              <a:defRPr sz="2000">
                <a:solidFill>
                  <a:srgbClr val="394E5F"/>
                </a:solidFill>
                <a:latin typeface="Calibri" panose="020F0502020204030204" pitchFamily="34" charset="0"/>
              </a:defRPr>
            </a:lvl4pPr>
            <a:lvl5pPr marL="2057400" indent="-228600">
              <a:spcBef>
                <a:spcPct val="20000"/>
              </a:spcBef>
              <a:buChar char="»"/>
              <a:defRPr sz="2000">
                <a:solidFill>
                  <a:srgbClr val="394E5F"/>
                </a:solidFill>
                <a:latin typeface="Calibri" panose="020F0502020204030204" pitchFamily="34" charset="0"/>
              </a:defRPr>
            </a:lvl5pPr>
            <a:lvl6pPr marL="2514600" indent="-228600" eaLnBrk="0" fontAlgn="base" hangingPunct="0">
              <a:spcBef>
                <a:spcPct val="20000"/>
              </a:spcBef>
              <a:spcAft>
                <a:spcPct val="0"/>
              </a:spcAft>
              <a:buChar char="»"/>
              <a:defRPr sz="2000">
                <a:solidFill>
                  <a:srgbClr val="394E5F"/>
                </a:solidFill>
                <a:latin typeface="Calibri" panose="020F0502020204030204" pitchFamily="34" charset="0"/>
              </a:defRPr>
            </a:lvl6pPr>
            <a:lvl7pPr marL="2971800" indent="-228600" eaLnBrk="0" fontAlgn="base" hangingPunct="0">
              <a:spcBef>
                <a:spcPct val="20000"/>
              </a:spcBef>
              <a:spcAft>
                <a:spcPct val="0"/>
              </a:spcAft>
              <a:buChar char="»"/>
              <a:defRPr sz="2000">
                <a:solidFill>
                  <a:srgbClr val="394E5F"/>
                </a:solidFill>
                <a:latin typeface="Calibri" panose="020F0502020204030204" pitchFamily="34" charset="0"/>
              </a:defRPr>
            </a:lvl7pPr>
            <a:lvl8pPr marL="3429000" indent="-228600" eaLnBrk="0" fontAlgn="base" hangingPunct="0">
              <a:spcBef>
                <a:spcPct val="20000"/>
              </a:spcBef>
              <a:spcAft>
                <a:spcPct val="0"/>
              </a:spcAft>
              <a:buChar char="»"/>
              <a:defRPr sz="2000">
                <a:solidFill>
                  <a:srgbClr val="394E5F"/>
                </a:solidFill>
                <a:latin typeface="Calibri" panose="020F0502020204030204" pitchFamily="34" charset="0"/>
              </a:defRPr>
            </a:lvl8pPr>
            <a:lvl9pPr marL="3886200" indent="-228600" eaLnBrk="0" fontAlgn="base" hangingPunct="0">
              <a:spcBef>
                <a:spcPct val="20000"/>
              </a:spcBef>
              <a:spcAft>
                <a:spcPct val="0"/>
              </a:spcAft>
              <a:buChar char="»"/>
              <a:defRPr sz="2000">
                <a:solidFill>
                  <a:srgbClr val="394E5F"/>
                </a:solidFill>
                <a:latin typeface="Calibri" panose="020F0502020204030204" pitchFamily="34" charset="0"/>
              </a:defRPr>
            </a:lvl9pPr>
          </a:lstStyle>
          <a:p>
            <a:pPr>
              <a:spcBef>
                <a:spcPct val="0"/>
              </a:spcBef>
              <a:buFontTx/>
              <a:buNone/>
            </a:pPr>
            <a:fld id="{B7E08F5C-361C-4D57-A7C5-9B843CA23708}" type="slidenum">
              <a:rPr lang="en-US" altLang="en-US" sz="1000" smtClean="0">
                <a:solidFill>
                  <a:srgbClr val="808080"/>
                </a:solidFill>
                <a:latin typeface="Arial" panose="020B0604020202020204" pitchFamily="34" charset="0"/>
              </a:rPr>
              <a:pPr>
                <a:spcBef>
                  <a:spcPct val="0"/>
                </a:spcBef>
                <a:buFontTx/>
                <a:buNone/>
              </a:pPr>
              <a:t>2</a:t>
            </a:fld>
            <a:endParaRPr lang="en-US" altLang="en-US" sz="1000">
              <a:solidFill>
                <a:srgbClr val="808080"/>
              </a:solidFill>
              <a:latin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637CFB16-375E-4356-9295-C1F49297265B}"/>
              </a:ext>
            </a:extLst>
          </p:cNvPr>
          <p:cNvSpPr>
            <a:spLocks noGrp="1" noChangeArrowheads="1"/>
          </p:cNvSpPr>
          <p:nvPr>
            <p:ph type="title"/>
          </p:nvPr>
        </p:nvSpPr>
        <p:spPr/>
        <p:txBody>
          <a:bodyPr/>
          <a:lstStyle/>
          <a:p>
            <a:r>
              <a:rPr lang="en-US" altLang="en-US"/>
              <a:t>Forestry Account Audit</a:t>
            </a:r>
          </a:p>
        </p:txBody>
      </p:sp>
      <p:sp>
        <p:nvSpPr>
          <p:cNvPr id="3" name="Content Placeholder 2">
            <a:extLst>
              <a:ext uri="{FF2B5EF4-FFF2-40B4-BE49-F238E27FC236}">
                <a16:creationId xmlns:a16="http://schemas.microsoft.com/office/drawing/2014/main" id="{A4B5B128-D88F-4381-AD19-BB96E236B7F4}"/>
              </a:ext>
            </a:extLst>
          </p:cNvPr>
          <p:cNvSpPr>
            <a:spLocks noGrp="1"/>
          </p:cNvSpPr>
          <p:nvPr>
            <p:ph idx="1"/>
          </p:nvPr>
        </p:nvSpPr>
        <p:spPr/>
        <p:txBody>
          <a:bodyPr>
            <a:normAutofit fontScale="92500" lnSpcReduction="10000"/>
          </a:bodyPr>
          <a:lstStyle/>
          <a:p>
            <a:pPr>
              <a:defRPr/>
            </a:pPr>
            <a:r>
              <a:rPr lang="en-US" altLang="en-US" dirty="0"/>
              <a:t>Kick off on January 8, 2018</a:t>
            </a:r>
          </a:p>
          <a:p>
            <a:pPr>
              <a:defRPr/>
            </a:pPr>
            <a:r>
              <a:rPr lang="en-US" altLang="en-US" dirty="0"/>
              <a:t>Led By LAB-Expectations</a:t>
            </a:r>
          </a:p>
          <a:p>
            <a:pPr>
              <a:defRPr/>
            </a:pPr>
            <a:r>
              <a:rPr lang="en-US" altLang="en-US" dirty="0"/>
              <a:t>Anticipated Completion 06/30/2018</a:t>
            </a:r>
          </a:p>
          <a:p>
            <a:pPr>
              <a:defRPr/>
            </a:pPr>
            <a:r>
              <a:rPr lang="en-US" altLang="en-US" dirty="0"/>
              <a:t>Requests: 2013-2017 FY’s</a:t>
            </a:r>
          </a:p>
          <a:p>
            <a:pPr>
              <a:defRPr/>
            </a:pPr>
            <a:r>
              <a:rPr lang="en-US" altLang="en-US" dirty="0"/>
              <a:t>Expenditure data, Activity code handbooks, Payroll data, Condition statements, starting to meet staff to learn more about roles and the “work”</a:t>
            </a:r>
          </a:p>
          <a:p>
            <a:pPr>
              <a:defRPr/>
            </a:pPr>
            <a:r>
              <a:rPr lang="en-US" altLang="en-US" dirty="0"/>
              <a:t>All things still appear to be on track.</a:t>
            </a:r>
          </a:p>
          <a:p>
            <a:pPr>
              <a:defRPr/>
            </a:pPr>
            <a:endParaRPr lang="en-US" dirty="0"/>
          </a:p>
        </p:txBody>
      </p:sp>
      <p:sp>
        <p:nvSpPr>
          <p:cNvPr id="12292" name="Date Placeholder 3">
            <a:extLst>
              <a:ext uri="{FF2B5EF4-FFF2-40B4-BE49-F238E27FC236}">
                <a16:creationId xmlns:a16="http://schemas.microsoft.com/office/drawing/2014/main" id="{86B21450-5E08-4BF1-9AF5-274A8D091621}"/>
              </a:ext>
            </a:extLst>
          </p:cNvPr>
          <p:cNvSpPr>
            <a:spLocks noGrp="1"/>
          </p:cNvSpPr>
          <p:nvPr>
            <p:ph type="dt" sz="quarter" idx="10"/>
          </p:nvPr>
        </p:nvSpPr>
        <p:spPr>
          <a:noFill/>
        </p:spPr>
        <p:txBody>
          <a:bodyPr/>
          <a:lstStyle>
            <a:lvl1pPr>
              <a:spcBef>
                <a:spcPct val="20000"/>
              </a:spcBef>
              <a:buChar char="•"/>
              <a:defRPr sz="3200">
                <a:solidFill>
                  <a:srgbClr val="394E5F"/>
                </a:solidFill>
                <a:latin typeface="Calibri" panose="020F0502020204030204" pitchFamily="34" charset="0"/>
              </a:defRPr>
            </a:lvl1pPr>
            <a:lvl2pPr marL="742950" indent="-285750">
              <a:spcBef>
                <a:spcPct val="20000"/>
              </a:spcBef>
              <a:buChar char="–"/>
              <a:defRPr sz="2800">
                <a:solidFill>
                  <a:srgbClr val="394E5F"/>
                </a:solidFill>
                <a:latin typeface="Calibri" panose="020F0502020204030204" pitchFamily="34" charset="0"/>
              </a:defRPr>
            </a:lvl2pPr>
            <a:lvl3pPr marL="1143000" indent="-228600">
              <a:spcBef>
                <a:spcPct val="20000"/>
              </a:spcBef>
              <a:buChar char="•"/>
              <a:defRPr sz="2400">
                <a:solidFill>
                  <a:srgbClr val="394E5F"/>
                </a:solidFill>
                <a:latin typeface="Calibri" panose="020F0502020204030204" pitchFamily="34" charset="0"/>
              </a:defRPr>
            </a:lvl3pPr>
            <a:lvl4pPr marL="1600200" indent="-228600">
              <a:spcBef>
                <a:spcPct val="20000"/>
              </a:spcBef>
              <a:buChar char="–"/>
              <a:defRPr sz="2000">
                <a:solidFill>
                  <a:srgbClr val="394E5F"/>
                </a:solidFill>
                <a:latin typeface="Calibri" panose="020F0502020204030204" pitchFamily="34" charset="0"/>
              </a:defRPr>
            </a:lvl4pPr>
            <a:lvl5pPr marL="2057400" indent="-228600">
              <a:spcBef>
                <a:spcPct val="20000"/>
              </a:spcBef>
              <a:buChar char="»"/>
              <a:defRPr sz="2000">
                <a:solidFill>
                  <a:srgbClr val="394E5F"/>
                </a:solidFill>
                <a:latin typeface="Calibri" panose="020F0502020204030204" pitchFamily="34" charset="0"/>
              </a:defRPr>
            </a:lvl5pPr>
            <a:lvl6pPr marL="2514600" indent="-228600" eaLnBrk="0" fontAlgn="base" hangingPunct="0">
              <a:spcBef>
                <a:spcPct val="20000"/>
              </a:spcBef>
              <a:spcAft>
                <a:spcPct val="0"/>
              </a:spcAft>
              <a:buChar char="»"/>
              <a:defRPr sz="2000">
                <a:solidFill>
                  <a:srgbClr val="394E5F"/>
                </a:solidFill>
                <a:latin typeface="Calibri" panose="020F0502020204030204" pitchFamily="34" charset="0"/>
              </a:defRPr>
            </a:lvl6pPr>
            <a:lvl7pPr marL="2971800" indent="-228600" eaLnBrk="0" fontAlgn="base" hangingPunct="0">
              <a:spcBef>
                <a:spcPct val="20000"/>
              </a:spcBef>
              <a:spcAft>
                <a:spcPct val="0"/>
              </a:spcAft>
              <a:buChar char="»"/>
              <a:defRPr sz="2000">
                <a:solidFill>
                  <a:srgbClr val="394E5F"/>
                </a:solidFill>
                <a:latin typeface="Calibri" panose="020F0502020204030204" pitchFamily="34" charset="0"/>
              </a:defRPr>
            </a:lvl7pPr>
            <a:lvl8pPr marL="3429000" indent="-228600" eaLnBrk="0" fontAlgn="base" hangingPunct="0">
              <a:spcBef>
                <a:spcPct val="20000"/>
              </a:spcBef>
              <a:spcAft>
                <a:spcPct val="0"/>
              </a:spcAft>
              <a:buChar char="»"/>
              <a:defRPr sz="2000">
                <a:solidFill>
                  <a:srgbClr val="394E5F"/>
                </a:solidFill>
                <a:latin typeface="Calibri" panose="020F0502020204030204" pitchFamily="34" charset="0"/>
              </a:defRPr>
            </a:lvl8pPr>
            <a:lvl9pPr marL="3886200" indent="-228600" eaLnBrk="0" fontAlgn="base" hangingPunct="0">
              <a:spcBef>
                <a:spcPct val="20000"/>
              </a:spcBef>
              <a:spcAft>
                <a:spcPct val="0"/>
              </a:spcAft>
              <a:buChar char="»"/>
              <a:defRPr sz="2000">
                <a:solidFill>
                  <a:srgbClr val="394E5F"/>
                </a:solidFill>
                <a:latin typeface="Calibri" panose="020F0502020204030204" pitchFamily="34" charset="0"/>
              </a:defRPr>
            </a:lvl9pPr>
          </a:lstStyle>
          <a:p>
            <a:pPr>
              <a:spcBef>
                <a:spcPct val="0"/>
              </a:spcBef>
              <a:buFontTx/>
              <a:buNone/>
            </a:pPr>
            <a:fld id="{77BBD7D6-A5C6-4A30-B0B6-6E6500628511}" type="datetime1">
              <a:rPr lang="en-US" altLang="en-US" sz="1000" smtClean="0">
                <a:solidFill>
                  <a:srgbClr val="808080"/>
                </a:solidFill>
                <a:latin typeface="Arial" panose="020B0604020202020204" pitchFamily="34" charset="0"/>
              </a:rPr>
              <a:pPr>
                <a:spcBef>
                  <a:spcPct val="0"/>
                </a:spcBef>
                <a:buFontTx/>
                <a:buNone/>
              </a:pPr>
              <a:t>3/27/2018</a:t>
            </a:fld>
            <a:endParaRPr lang="en-US" altLang="en-US" sz="1000">
              <a:solidFill>
                <a:srgbClr val="808080"/>
              </a:solidFill>
              <a:latin typeface="Arial" panose="020B0604020202020204" pitchFamily="34" charset="0"/>
            </a:endParaRPr>
          </a:p>
        </p:txBody>
      </p:sp>
      <p:sp>
        <p:nvSpPr>
          <p:cNvPr id="12293" name="Footer Placeholder 4">
            <a:extLst>
              <a:ext uri="{FF2B5EF4-FFF2-40B4-BE49-F238E27FC236}">
                <a16:creationId xmlns:a16="http://schemas.microsoft.com/office/drawing/2014/main" id="{4560481A-0E36-4AEA-B954-C5CD093AC1C1}"/>
              </a:ext>
            </a:extLst>
          </p:cNvPr>
          <p:cNvSpPr>
            <a:spLocks noGrp="1"/>
          </p:cNvSpPr>
          <p:nvPr>
            <p:ph type="ftr" sz="quarter" idx="11"/>
          </p:nvPr>
        </p:nvSpPr>
        <p:spPr>
          <a:noFill/>
        </p:spPr>
        <p:txBody>
          <a:bodyPr/>
          <a:lstStyle>
            <a:lvl1pPr>
              <a:spcBef>
                <a:spcPct val="20000"/>
              </a:spcBef>
              <a:buChar char="•"/>
              <a:defRPr sz="3200">
                <a:solidFill>
                  <a:srgbClr val="394E5F"/>
                </a:solidFill>
                <a:latin typeface="Calibri" panose="020F0502020204030204" pitchFamily="34" charset="0"/>
              </a:defRPr>
            </a:lvl1pPr>
            <a:lvl2pPr marL="742950" indent="-285750">
              <a:spcBef>
                <a:spcPct val="20000"/>
              </a:spcBef>
              <a:buChar char="–"/>
              <a:defRPr sz="2800">
                <a:solidFill>
                  <a:srgbClr val="394E5F"/>
                </a:solidFill>
                <a:latin typeface="Calibri" panose="020F0502020204030204" pitchFamily="34" charset="0"/>
              </a:defRPr>
            </a:lvl2pPr>
            <a:lvl3pPr marL="1143000" indent="-228600">
              <a:spcBef>
                <a:spcPct val="20000"/>
              </a:spcBef>
              <a:buChar char="•"/>
              <a:defRPr sz="2400">
                <a:solidFill>
                  <a:srgbClr val="394E5F"/>
                </a:solidFill>
                <a:latin typeface="Calibri" panose="020F0502020204030204" pitchFamily="34" charset="0"/>
              </a:defRPr>
            </a:lvl3pPr>
            <a:lvl4pPr marL="1600200" indent="-228600">
              <a:spcBef>
                <a:spcPct val="20000"/>
              </a:spcBef>
              <a:buChar char="–"/>
              <a:defRPr sz="2000">
                <a:solidFill>
                  <a:srgbClr val="394E5F"/>
                </a:solidFill>
                <a:latin typeface="Calibri" panose="020F0502020204030204" pitchFamily="34" charset="0"/>
              </a:defRPr>
            </a:lvl4pPr>
            <a:lvl5pPr marL="2057400" indent="-228600">
              <a:spcBef>
                <a:spcPct val="20000"/>
              </a:spcBef>
              <a:buChar char="»"/>
              <a:defRPr sz="2000">
                <a:solidFill>
                  <a:srgbClr val="394E5F"/>
                </a:solidFill>
                <a:latin typeface="Calibri" panose="020F0502020204030204" pitchFamily="34" charset="0"/>
              </a:defRPr>
            </a:lvl5pPr>
            <a:lvl6pPr marL="2514600" indent="-228600" eaLnBrk="0" fontAlgn="base" hangingPunct="0">
              <a:spcBef>
                <a:spcPct val="20000"/>
              </a:spcBef>
              <a:spcAft>
                <a:spcPct val="0"/>
              </a:spcAft>
              <a:buChar char="»"/>
              <a:defRPr sz="2000">
                <a:solidFill>
                  <a:srgbClr val="394E5F"/>
                </a:solidFill>
                <a:latin typeface="Calibri" panose="020F0502020204030204" pitchFamily="34" charset="0"/>
              </a:defRPr>
            </a:lvl6pPr>
            <a:lvl7pPr marL="2971800" indent="-228600" eaLnBrk="0" fontAlgn="base" hangingPunct="0">
              <a:spcBef>
                <a:spcPct val="20000"/>
              </a:spcBef>
              <a:spcAft>
                <a:spcPct val="0"/>
              </a:spcAft>
              <a:buChar char="»"/>
              <a:defRPr sz="2000">
                <a:solidFill>
                  <a:srgbClr val="394E5F"/>
                </a:solidFill>
                <a:latin typeface="Calibri" panose="020F0502020204030204" pitchFamily="34" charset="0"/>
              </a:defRPr>
            </a:lvl7pPr>
            <a:lvl8pPr marL="3429000" indent="-228600" eaLnBrk="0" fontAlgn="base" hangingPunct="0">
              <a:spcBef>
                <a:spcPct val="20000"/>
              </a:spcBef>
              <a:spcAft>
                <a:spcPct val="0"/>
              </a:spcAft>
              <a:buChar char="»"/>
              <a:defRPr sz="2000">
                <a:solidFill>
                  <a:srgbClr val="394E5F"/>
                </a:solidFill>
                <a:latin typeface="Calibri" panose="020F0502020204030204" pitchFamily="34" charset="0"/>
              </a:defRPr>
            </a:lvl8pPr>
            <a:lvl9pPr marL="3886200" indent="-228600" eaLnBrk="0" fontAlgn="base" hangingPunct="0">
              <a:spcBef>
                <a:spcPct val="20000"/>
              </a:spcBef>
              <a:spcAft>
                <a:spcPct val="0"/>
              </a:spcAft>
              <a:buChar char="»"/>
              <a:defRPr sz="2000">
                <a:solidFill>
                  <a:srgbClr val="394E5F"/>
                </a:solidFill>
                <a:latin typeface="Calibri" panose="020F0502020204030204" pitchFamily="34" charset="0"/>
              </a:defRPr>
            </a:lvl9pPr>
          </a:lstStyle>
          <a:p>
            <a:pPr>
              <a:spcBef>
                <a:spcPct val="0"/>
              </a:spcBef>
              <a:buFontTx/>
              <a:buNone/>
            </a:pPr>
            <a:r>
              <a:rPr lang="en-US" altLang="en-US" sz="1000">
                <a:solidFill>
                  <a:srgbClr val="808080"/>
                </a:solidFill>
                <a:latin typeface="Arial" panose="020B0604020202020204" pitchFamily="34" charset="0"/>
              </a:rPr>
              <a:t>The Division of Forestry works in partnership to protect and sustainably manage Wisconsin's forests</a:t>
            </a:r>
          </a:p>
        </p:txBody>
      </p:sp>
      <p:sp>
        <p:nvSpPr>
          <p:cNvPr id="12294" name="Slide Number Placeholder 5">
            <a:extLst>
              <a:ext uri="{FF2B5EF4-FFF2-40B4-BE49-F238E27FC236}">
                <a16:creationId xmlns:a16="http://schemas.microsoft.com/office/drawing/2014/main" id="{8E081997-3C3E-4072-A7B1-782FDBB1C3E0}"/>
              </a:ext>
            </a:extLst>
          </p:cNvPr>
          <p:cNvSpPr>
            <a:spLocks noGrp="1"/>
          </p:cNvSpPr>
          <p:nvPr>
            <p:ph type="sldNum" sz="quarter" idx="12"/>
          </p:nvPr>
        </p:nvSpPr>
        <p:spPr>
          <a:noFill/>
        </p:spPr>
        <p:txBody>
          <a:bodyPr/>
          <a:lstStyle>
            <a:lvl1pPr>
              <a:spcBef>
                <a:spcPct val="20000"/>
              </a:spcBef>
              <a:buChar char="•"/>
              <a:defRPr sz="3200">
                <a:solidFill>
                  <a:srgbClr val="394E5F"/>
                </a:solidFill>
                <a:latin typeface="Calibri" panose="020F0502020204030204" pitchFamily="34" charset="0"/>
              </a:defRPr>
            </a:lvl1pPr>
            <a:lvl2pPr marL="742950" indent="-285750">
              <a:spcBef>
                <a:spcPct val="20000"/>
              </a:spcBef>
              <a:buChar char="–"/>
              <a:defRPr sz="2800">
                <a:solidFill>
                  <a:srgbClr val="394E5F"/>
                </a:solidFill>
                <a:latin typeface="Calibri" panose="020F0502020204030204" pitchFamily="34" charset="0"/>
              </a:defRPr>
            </a:lvl2pPr>
            <a:lvl3pPr marL="1143000" indent="-228600">
              <a:spcBef>
                <a:spcPct val="20000"/>
              </a:spcBef>
              <a:buChar char="•"/>
              <a:defRPr sz="2400">
                <a:solidFill>
                  <a:srgbClr val="394E5F"/>
                </a:solidFill>
                <a:latin typeface="Calibri" panose="020F0502020204030204" pitchFamily="34" charset="0"/>
              </a:defRPr>
            </a:lvl3pPr>
            <a:lvl4pPr marL="1600200" indent="-228600">
              <a:spcBef>
                <a:spcPct val="20000"/>
              </a:spcBef>
              <a:buChar char="–"/>
              <a:defRPr sz="2000">
                <a:solidFill>
                  <a:srgbClr val="394E5F"/>
                </a:solidFill>
                <a:latin typeface="Calibri" panose="020F0502020204030204" pitchFamily="34" charset="0"/>
              </a:defRPr>
            </a:lvl4pPr>
            <a:lvl5pPr marL="2057400" indent="-228600">
              <a:spcBef>
                <a:spcPct val="20000"/>
              </a:spcBef>
              <a:buChar char="»"/>
              <a:defRPr sz="2000">
                <a:solidFill>
                  <a:srgbClr val="394E5F"/>
                </a:solidFill>
                <a:latin typeface="Calibri" panose="020F0502020204030204" pitchFamily="34" charset="0"/>
              </a:defRPr>
            </a:lvl5pPr>
            <a:lvl6pPr marL="2514600" indent="-228600" eaLnBrk="0" fontAlgn="base" hangingPunct="0">
              <a:spcBef>
                <a:spcPct val="20000"/>
              </a:spcBef>
              <a:spcAft>
                <a:spcPct val="0"/>
              </a:spcAft>
              <a:buChar char="»"/>
              <a:defRPr sz="2000">
                <a:solidFill>
                  <a:srgbClr val="394E5F"/>
                </a:solidFill>
                <a:latin typeface="Calibri" panose="020F0502020204030204" pitchFamily="34" charset="0"/>
              </a:defRPr>
            </a:lvl6pPr>
            <a:lvl7pPr marL="2971800" indent="-228600" eaLnBrk="0" fontAlgn="base" hangingPunct="0">
              <a:spcBef>
                <a:spcPct val="20000"/>
              </a:spcBef>
              <a:spcAft>
                <a:spcPct val="0"/>
              </a:spcAft>
              <a:buChar char="»"/>
              <a:defRPr sz="2000">
                <a:solidFill>
                  <a:srgbClr val="394E5F"/>
                </a:solidFill>
                <a:latin typeface="Calibri" panose="020F0502020204030204" pitchFamily="34" charset="0"/>
              </a:defRPr>
            </a:lvl7pPr>
            <a:lvl8pPr marL="3429000" indent="-228600" eaLnBrk="0" fontAlgn="base" hangingPunct="0">
              <a:spcBef>
                <a:spcPct val="20000"/>
              </a:spcBef>
              <a:spcAft>
                <a:spcPct val="0"/>
              </a:spcAft>
              <a:buChar char="»"/>
              <a:defRPr sz="2000">
                <a:solidFill>
                  <a:srgbClr val="394E5F"/>
                </a:solidFill>
                <a:latin typeface="Calibri" panose="020F0502020204030204" pitchFamily="34" charset="0"/>
              </a:defRPr>
            </a:lvl8pPr>
            <a:lvl9pPr marL="3886200" indent="-228600" eaLnBrk="0" fontAlgn="base" hangingPunct="0">
              <a:spcBef>
                <a:spcPct val="20000"/>
              </a:spcBef>
              <a:spcAft>
                <a:spcPct val="0"/>
              </a:spcAft>
              <a:buChar char="»"/>
              <a:defRPr sz="2000">
                <a:solidFill>
                  <a:srgbClr val="394E5F"/>
                </a:solidFill>
                <a:latin typeface="Calibri" panose="020F0502020204030204" pitchFamily="34" charset="0"/>
              </a:defRPr>
            </a:lvl9pPr>
          </a:lstStyle>
          <a:p>
            <a:pPr>
              <a:spcBef>
                <a:spcPct val="0"/>
              </a:spcBef>
              <a:buFontTx/>
              <a:buNone/>
            </a:pPr>
            <a:fld id="{9279155F-3513-4907-85DD-E7BD5BE05040}" type="slidenum">
              <a:rPr lang="en-US" altLang="en-US" sz="1000" smtClean="0">
                <a:solidFill>
                  <a:srgbClr val="808080"/>
                </a:solidFill>
                <a:latin typeface="Arial" panose="020B0604020202020204" pitchFamily="34" charset="0"/>
              </a:rPr>
              <a:pPr>
                <a:spcBef>
                  <a:spcPct val="0"/>
                </a:spcBef>
                <a:buFontTx/>
                <a:buNone/>
              </a:pPr>
              <a:t>3</a:t>
            </a:fld>
            <a:endParaRPr lang="en-US" altLang="en-US" sz="1000">
              <a:solidFill>
                <a:srgbClr val="808080"/>
              </a:solidFill>
              <a:latin typeface="Arial" panose="020B0604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0B21D16C-F674-4F28-ABC0-973A8D008B71}"/>
              </a:ext>
            </a:extLst>
          </p:cNvPr>
          <p:cNvSpPr>
            <a:spLocks noGrp="1" noChangeArrowheads="1"/>
          </p:cNvSpPr>
          <p:nvPr>
            <p:ph type="title"/>
          </p:nvPr>
        </p:nvSpPr>
        <p:spPr/>
        <p:txBody>
          <a:bodyPr/>
          <a:lstStyle/>
          <a:p>
            <a:r>
              <a:rPr lang="en-US" altLang="en-US"/>
              <a:t>Budget Discussion -Expenditures</a:t>
            </a:r>
          </a:p>
        </p:txBody>
      </p:sp>
      <p:sp>
        <p:nvSpPr>
          <p:cNvPr id="3" name="Content Placeholder 2">
            <a:extLst>
              <a:ext uri="{FF2B5EF4-FFF2-40B4-BE49-F238E27FC236}">
                <a16:creationId xmlns:a16="http://schemas.microsoft.com/office/drawing/2014/main" id="{BCEF21BC-3F09-450C-AE33-04931BA26805}"/>
              </a:ext>
            </a:extLst>
          </p:cNvPr>
          <p:cNvSpPr>
            <a:spLocks noGrp="1"/>
          </p:cNvSpPr>
          <p:nvPr>
            <p:ph idx="1"/>
          </p:nvPr>
        </p:nvSpPr>
        <p:spPr/>
        <p:txBody>
          <a:bodyPr>
            <a:normAutofit fontScale="55000" lnSpcReduction="20000"/>
          </a:bodyPr>
          <a:lstStyle/>
          <a:p>
            <a:pPr marL="0" indent="0">
              <a:buFontTx/>
              <a:buNone/>
              <a:defRPr/>
            </a:pPr>
            <a:r>
              <a:rPr lang="en-US" altLang="en-US" sz="5100" dirty="0"/>
              <a:t>GPR- Formula Driven Revenue to the account</a:t>
            </a:r>
          </a:p>
          <a:p>
            <a:pPr marL="0" indent="0">
              <a:buFontTx/>
              <a:buNone/>
              <a:defRPr/>
            </a:pPr>
            <a:endParaRPr lang="en-US" altLang="en-US" sz="3800" dirty="0"/>
          </a:p>
          <a:p>
            <a:pPr marL="0" indent="0">
              <a:buFontTx/>
              <a:buNone/>
              <a:defRPr/>
            </a:pPr>
            <a:r>
              <a:rPr lang="en-US" altLang="en-US" sz="3800" dirty="0"/>
              <a:t>Governor: Specify that, beginning in fiscal year 2017-18, and annually each year thereafter, </a:t>
            </a:r>
            <a:r>
              <a:rPr lang="en-US" altLang="en-US" sz="3800" b="1" u="sng" dirty="0"/>
              <a:t>an amount equal to 0.1697 mills for each dollar of the assessed valuation of the property in the state </a:t>
            </a:r>
            <a:r>
              <a:rPr lang="en-US" altLang="en-US" sz="3800" dirty="0"/>
              <a:t>be transferred from the general fund to the conservation fund for the purpose of acquiring, preserving and developing the forests of the state and for other specified forestry purposes. Create a sum-sufficient GPR appropriation for the transfer and specify that the transfer amounts may be paid at intervals during each fiscal year as deemed necessary by the DOA Secretary. </a:t>
            </a:r>
          </a:p>
          <a:p>
            <a:pPr marL="0" indent="0">
              <a:buFontTx/>
              <a:buNone/>
              <a:defRPr/>
            </a:pPr>
            <a:endParaRPr lang="en-US" altLang="en-US" sz="3800" dirty="0"/>
          </a:p>
          <a:p>
            <a:pPr marL="0" indent="0">
              <a:buFontTx/>
              <a:buNone/>
              <a:defRPr/>
            </a:pPr>
            <a:r>
              <a:rPr lang="en-US" altLang="en-US" sz="3800" dirty="0"/>
              <a:t>Current Projections show an increase of 3%/year*</a:t>
            </a:r>
          </a:p>
          <a:p>
            <a:pPr marL="0" indent="0">
              <a:buFontTx/>
              <a:buNone/>
              <a:defRPr/>
            </a:pPr>
            <a:r>
              <a:rPr lang="en-US" altLang="en-US" sz="3800" dirty="0"/>
              <a:t>	</a:t>
            </a:r>
            <a:r>
              <a:rPr lang="en-US" altLang="en-US" sz="2900" dirty="0"/>
              <a:t>*Subject to DOR actual calculations</a:t>
            </a:r>
          </a:p>
          <a:p>
            <a:pPr marL="0" indent="0">
              <a:buFontTx/>
              <a:buNone/>
              <a:defRPr/>
            </a:pPr>
            <a:r>
              <a:rPr lang="en-US" altLang="en-US" sz="3800" dirty="0"/>
              <a:t> </a:t>
            </a:r>
          </a:p>
          <a:p>
            <a:pPr marL="0" indent="0">
              <a:buFontTx/>
              <a:buNone/>
              <a:defRPr/>
            </a:pPr>
            <a:r>
              <a:rPr lang="en-US" altLang="en-US" sz="3800" dirty="0"/>
              <a:t>Approximately $88.8M FY 18</a:t>
            </a:r>
          </a:p>
          <a:p>
            <a:pPr>
              <a:defRPr/>
            </a:pPr>
            <a:endParaRPr lang="en-US" dirty="0"/>
          </a:p>
        </p:txBody>
      </p:sp>
      <p:sp>
        <p:nvSpPr>
          <p:cNvPr id="13316" name="Date Placeholder 3">
            <a:extLst>
              <a:ext uri="{FF2B5EF4-FFF2-40B4-BE49-F238E27FC236}">
                <a16:creationId xmlns:a16="http://schemas.microsoft.com/office/drawing/2014/main" id="{906DB6DB-1679-4DE4-A2DC-88D176EDEC07}"/>
              </a:ext>
            </a:extLst>
          </p:cNvPr>
          <p:cNvSpPr>
            <a:spLocks noGrp="1"/>
          </p:cNvSpPr>
          <p:nvPr>
            <p:ph type="dt" sz="quarter" idx="10"/>
          </p:nvPr>
        </p:nvSpPr>
        <p:spPr>
          <a:noFill/>
        </p:spPr>
        <p:txBody>
          <a:bodyPr/>
          <a:lstStyle>
            <a:lvl1pPr>
              <a:spcBef>
                <a:spcPct val="20000"/>
              </a:spcBef>
              <a:buChar char="•"/>
              <a:defRPr sz="3200">
                <a:solidFill>
                  <a:srgbClr val="394E5F"/>
                </a:solidFill>
                <a:latin typeface="Calibri" panose="020F0502020204030204" pitchFamily="34" charset="0"/>
              </a:defRPr>
            </a:lvl1pPr>
            <a:lvl2pPr marL="742950" indent="-285750">
              <a:spcBef>
                <a:spcPct val="20000"/>
              </a:spcBef>
              <a:buChar char="–"/>
              <a:defRPr sz="2800">
                <a:solidFill>
                  <a:srgbClr val="394E5F"/>
                </a:solidFill>
                <a:latin typeface="Calibri" panose="020F0502020204030204" pitchFamily="34" charset="0"/>
              </a:defRPr>
            </a:lvl2pPr>
            <a:lvl3pPr marL="1143000" indent="-228600">
              <a:spcBef>
                <a:spcPct val="20000"/>
              </a:spcBef>
              <a:buChar char="•"/>
              <a:defRPr sz="2400">
                <a:solidFill>
                  <a:srgbClr val="394E5F"/>
                </a:solidFill>
                <a:latin typeface="Calibri" panose="020F0502020204030204" pitchFamily="34" charset="0"/>
              </a:defRPr>
            </a:lvl3pPr>
            <a:lvl4pPr marL="1600200" indent="-228600">
              <a:spcBef>
                <a:spcPct val="20000"/>
              </a:spcBef>
              <a:buChar char="–"/>
              <a:defRPr sz="2000">
                <a:solidFill>
                  <a:srgbClr val="394E5F"/>
                </a:solidFill>
                <a:latin typeface="Calibri" panose="020F0502020204030204" pitchFamily="34" charset="0"/>
              </a:defRPr>
            </a:lvl4pPr>
            <a:lvl5pPr marL="2057400" indent="-228600">
              <a:spcBef>
                <a:spcPct val="20000"/>
              </a:spcBef>
              <a:buChar char="»"/>
              <a:defRPr sz="2000">
                <a:solidFill>
                  <a:srgbClr val="394E5F"/>
                </a:solidFill>
                <a:latin typeface="Calibri" panose="020F0502020204030204" pitchFamily="34" charset="0"/>
              </a:defRPr>
            </a:lvl5pPr>
            <a:lvl6pPr marL="2514600" indent="-228600" eaLnBrk="0" fontAlgn="base" hangingPunct="0">
              <a:spcBef>
                <a:spcPct val="20000"/>
              </a:spcBef>
              <a:spcAft>
                <a:spcPct val="0"/>
              </a:spcAft>
              <a:buChar char="»"/>
              <a:defRPr sz="2000">
                <a:solidFill>
                  <a:srgbClr val="394E5F"/>
                </a:solidFill>
                <a:latin typeface="Calibri" panose="020F0502020204030204" pitchFamily="34" charset="0"/>
              </a:defRPr>
            </a:lvl6pPr>
            <a:lvl7pPr marL="2971800" indent="-228600" eaLnBrk="0" fontAlgn="base" hangingPunct="0">
              <a:spcBef>
                <a:spcPct val="20000"/>
              </a:spcBef>
              <a:spcAft>
                <a:spcPct val="0"/>
              </a:spcAft>
              <a:buChar char="»"/>
              <a:defRPr sz="2000">
                <a:solidFill>
                  <a:srgbClr val="394E5F"/>
                </a:solidFill>
                <a:latin typeface="Calibri" panose="020F0502020204030204" pitchFamily="34" charset="0"/>
              </a:defRPr>
            </a:lvl7pPr>
            <a:lvl8pPr marL="3429000" indent="-228600" eaLnBrk="0" fontAlgn="base" hangingPunct="0">
              <a:spcBef>
                <a:spcPct val="20000"/>
              </a:spcBef>
              <a:spcAft>
                <a:spcPct val="0"/>
              </a:spcAft>
              <a:buChar char="»"/>
              <a:defRPr sz="2000">
                <a:solidFill>
                  <a:srgbClr val="394E5F"/>
                </a:solidFill>
                <a:latin typeface="Calibri" panose="020F0502020204030204" pitchFamily="34" charset="0"/>
              </a:defRPr>
            </a:lvl8pPr>
            <a:lvl9pPr marL="3886200" indent="-228600" eaLnBrk="0" fontAlgn="base" hangingPunct="0">
              <a:spcBef>
                <a:spcPct val="20000"/>
              </a:spcBef>
              <a:spcAft>
                <a:spcPct val="0"/>
              </a:spcAft>
              <a:buChar char="»"/>
              <a:defRPr sz="2000">
                <a:solidFill>
                  <a:srgbClr val="394E5F"/>
                </a:solidFill>
                <a:latin typeface="Calibri" panose="020F0502020204030204" pitchFamily="34" charset="0"/>
              </a:defRPr>
            </a:lvl9pPr>
          </a:lstStyle>
          <a:p>
            <a:pPr>
              <a:spcBef>
                <a:spcPct val="0"/>
              </a:spcBef>
              <a:buFontTx/>
              <a:buNone/>
            </a:pPr>
            <a:fld id="{E3CA0FC1-4B1C-430E-B918-813BBF62A405}" type="datetime1">
              <a:rPr lang="en-US" altLang="en-US" sz="1000" smtClean="0">
                <a:solidFill>
                  <a:srgbClr val="808080"/>
                </a:solidFill>
                <a:latin typeface="Arial" panose="020B0604020202020204" pitchFamily="34" charset="0"/>
              </a:rPr>
              <a:pPr>
                <a:spcBef>
                  <a:spcPct val="0"/>
                </a:spcBef>
                <a:buFontTx/>
                <a:buNone/>
              </a:pPr>
              <a:t>3/27/2018</a:t>
            </a:fld>
            <a:endParaRPr lang="en-US" altLang="en-US" sz="1000">
              <a:solidFill>
                <a:srgbClr val="808080"/>
              </a:solidFill>
              <a:latin typeface="Arial" panose="020B0604020202020204" pitchFamily="34" charset="0"/>
            </a:endParaRPr>
          </a:p>
        </p:txBody>
      </p:sp>
      <p:sp>
        <p:nvSpPr>
          <p:cNvPr id="13317" name="Footer Placeholder 4">
            <a:extLst>
              <a:ext uri="{FF2B5EF4-FFF2-40B4-BE49-F238E27FC236}">
                <a16:creationId xmlns:a16="http://schemas.microsoft.com/office/drawing/2014/main" id="{C7BCC808-32D8-4DE8-82A4-11CE18605B31}"/>
              </a:ext>
            </a:extLst>
          </p:cNvPr>
          <p:cNvSpPr>
            <a:spLocks noGrp="1"/>
          </p:cNvSpPr>
          <p:nvPr>
            <p:ph type="ftr" sz="quarter" idx="11"/>
          </p:nvPr>
        </p:nvSpPr>
        <p:spPr>
          <a:noFill/>
        </p:spPr>
        <p:txBody>
          <a:bodyPr/>
          <a:lstStyle>
            <a:lvl1pPr>
              <a:spcBef>
                <a:spcPct val="20000"/>
              </a:spcBef>
              <a:buChar char="•"/>
              <a:defRPr sz="3200">
                <a:solidFill>
                  <a:srgbClr val="394E5F"/>
                </a:solidFill>
                <a:latin typeface="Calibri" panose="020F0502020204030204" pitchFamily="34" charset="0"/>
              </a:defRPr>
            </a:lvl1pPr>
            <a:lvl2pPr marL="742950" indent="-285750">
              <a:spcBef>
                <a:spcPct val="20000"/>
              </a:spcBef>
              <a:buChar char="–"/>
              <a:defRPr sz="2800">
                <a:solidFill>
                  <a:srgbClr val="394E5F"/>
                </a:solidFill>
                <a:latin typeface="Calibri" panose="020F0502020204030204" pitchFamily="34" charset="0"/>
              </a:defRPr>
            </a:lvl2pPr>
            <a:lvl3pPr marL="1143000" indent="-228600">
              <a:spcBef>
                <a:spcPct val="20000"/>
              </a:spcBef>
              <a:buChar char="•"/>
              <a:defRPr sz="2400">
                <a:solidFill>
                  <a:srgbClr val="394E5F"/>
                </a:solidFill>
                <a:latin typeface="Calibri" panose="020F0502020204030204" pitchFamily="34" charset="0"/>
              </a:defRPr>
            </a:lvl3pPr>
            <a:lvl4pPr marL="1600200" indent="-228600">
              <a:spcBef>
                <a:spcPct val="20000"/>
              </a:spcBef>
              <a:buChar char="–"/>
              <a:defRPr sz="2000">
                <a:solidFill>
                  <a:srgbClr val="394E5F"/>
                </a:solidFill>
                <a:latin typeface="Calibri" panose="020F0502020204030204" pitchFamily="34" charset="0"/>
              </a:defRPr>
            </a:lvl4pPr>
            <a:lvl5pPr marL="2057400" indent="-228600">
              <a:spcBef>
                <a:spcPct val="20000"/>
              </a:spcBef>
              <a:buChar char="»"/>
              <a:defRPr sz="2000">
                <a:solidFill>
                  <a:srgbClr val="394E5F"/>
                </a:solidFill>
                <a:latin typeface="Calibri" panose="020F0502020204030204" pitchFamily="34" charset="0"/>
              </a:defRPr>
            </a:lvl5pPr>
            <a:lvl6pPr marL="2514600" indent="-228600" eaLnBrk="0" fontAlgn="base" hangingPunct="0">
              <a:spcBef>
                <a:spcPct val="20000"/>
              </a:spcBef>
              <a:spcAft>
                <a:spcPct val="0"/>
              </a:spcAft>
              <a:buChar char="»"/>
              <a:defRPr sz="2000">
                <a:solidFill>
                  <a:srgbClr val="394E5F"/>
                </a:solidFill>
                <a:latin typeface="Calibri" panose="020F0502020204030204" pitchFamily="34" charset="0"/>
              </a:defRPr>
            </a:lvl6pPr>
            <a:lvl7pPr marL="2971800" indent="-228600" eaLnBrk="0" fontAlgn="base" hangingPunct="0">
              <a:spcBef>
                <a:spcPct val="20000"/>
              </a:spcBef>
              <a:spcAft>
                <a:spcPct val="0"/>
              </a:spcAft>
              <a:buChar char="»"/>
              <a:defRPr sz="2000">
                <a:solidFill>
                  <a:srgbClr val="394E5F"/>
                </a:solidFill>
                <a:latin typeface="Calibri" panose="020F0502020204030204" pitchFamily="34" charset="0"/>
              </a:defRPr>
            </a:lvl7pPr>
            <a:lvl8pPr marL="3429000" indent="-228600" eaLnBrk="0" fontAlgn="base" hangingPunct="0">
              <a:spcBef>
                <a:spcPct val="20000"/>
              </a:spcBef>
              <a:spcAft>
                <a:spcPct val="0"/>
              </a:spcAft>
              <a:buChar char="»"/>
              <a:defRPr sz="2000">
                <a:solidFill>
                  <a:srgbClr val="394E5F"/>
                </a:solidFill>
                <a:latin typeface="Calibri" panose="020F0502020204030204" pitchFamily="34" charset="0"/>
              </a:defRPr>
            </a:lvl8pPr>
            <a:lvl9pPr marL="3886200" indent="-228600" eaLnBrk="0" fontAlgn="base" hangingPunct="0">
              <a:spcBef>
                <a:spcPct val="20000"/>
              </a:spcBef>
              <a:spcAft>
                <a:spcPct val="0"/>
              </a:spcAft>
              <a:buChar char="»"/>
              <a:defRPr sz="2000">
                <a:solidFill>
                  <a:srgbClr val="394E5F"/>
                </a:solidFill>
                <a:latin typeface="Calibri" panose="020F0502020204030204" pitchFamily="34" charset="0"/>
              </a:defRPr>
            </a:lvl9pPr>
          </a:lstStyle>
          <a:p>
            <a:pPr>
              <a:spcBef>
                <a:spcPct val="0"/>
              </a:spcBef>
              <a:buFontTx/>
              <a:buNone/>
            </a:pPr>
            <a:r>
              <a:rPr lang="en-US" altLang="en-US" sz="1000">
                <a:solidFill>
                  <a:srgbClr val="808080"/>
                </a:solidFill>
                <a:latin typeface="Arial" panose="020B0604020202020204" pitchFamily="34" charset="0"/>
              </a:rPr>
              <a:t>The Division of Forestry works in partnership to protect and sustainably manage Wisconsin's forests</a:t>
            </a:r>
          </a:p>
        </p:txBody>
      </p:sp>
      <p:sp>
        <p:nvSpPr>
          <p:cNvPr id="13318" name="Slide Number Placeholder 5">
            <a:extLst>
              <a:ext uri="{FF2B5EF4-FFF2-40B4-BE49-F238E27FC236}">
                <a16:creationId xmlns:a16="http://schemas.microsoft.com/office/drawing/2014/main" id="{172B2449-3CEB-4DAD-B0B5-86AC6F8B4E9C}"/>
              </a:ext>
            </a:extLst>
          </p:cNvPr>
          <p:cNvSpPr>
            <a:spLocks noGrp="1"/>
          </p:cNvSpPr>
          <p:nvPr>
            <p:ph type="sldNum" sz="quarter" idx="12"/>
          </p:nvPr>
        </p:nvSpPr>
        <p:spPr>
          <a:noFill/>
        </p:spPr>
        <p:txBody>
          <a:bodyPr/>
          <a:lstStyle>
            <a:lvl1pPr>
              <a:spcBef>
                <a:spcPct val="20000"/>
              </a:spcBef>
              <a:buChar char="•"/>
              <a:defRPr sz="3200">
                <a:solidFill>
                  <a:srgbClr val="394E5F"/>
                </a:solidFill>
                <a:latin typeface="Calibri" panose="020F0502020204030204" pitchFamily="34" charset="0"/>
              </a:defRPr>
            </a:lvl1pPr>
            <a:lvl2pPr marL="742950" indent="-285750">
              <a:spcBef>
                <a:spcPct val="20000"/>
              </a:spcBef>
              <a:buChar char="–"/>
              <a:defRPr sz="2800">
                <a:solidFill>
                  <a:srgbClr val="394E5F"/>
                </a:solidFill>
                <a:latin typeface="Calibri" panose="020F0502020204030204" pitchFamily="34" charset="0"/>
              </a:defRPr>
            </a:lvl2pPr>
            <a:lvl3pPr marL="1143000" indent="-228600">
              <a:spcBef>
                <a:spcPct val="20000"/>
              </a:spcBef>
              <a:buChar char="•"/>
              <a:defRPr sz="2400">
                <a:solidFill>
                  <a:srgbClr val="394E5F"/>
                </a:solidFill>
                <a:latin typeface="Calibri" panose="020F0502020204030204" pitchFamily="34" charset="0"/>
              </a:defRPr>
            </a:lvl3pPr>
            <a:lvl4pPr marL="1600200" indent="-228600">
              <a:spcBef>
                <a:spcPct val="20000"/>
              </a:spcBef>
              <a:buChar char="–"/>
              <a:defRPr sz="2000">
                <a:solidFill>
                  <a:srgbClr val="394E5F"/>
                </a:solidFill>
                <a:latin typeface="Calibri" panose="020F0502020204030204" pitchFamily="34" charset="0"/>
              </a:defRPr>
            </a:lvl4pPr>
            <a:lvl5pPr marL="2057400" indent="-228600">
              <a:spcBef>
                <a:spcPct val="20000"/>
              </a:spcBef>
              <a:buChar char="»"/>
              <a:defRPr sz="2000">
                <a:solidFill>
                  <a:srgbClr val="394E5F"/>
                </a:solidFill>
                <a:latin typeface="Calibri" panose="020F0502020204030204" pitchFamily="34" charset="0"/>
              </a:defRPr>
            </a:lvl5pPr>
            <a:lvl6pPr marL="2514600" indent="-228600" eaLnBrk="0" fontAlgn="base" hangingPunct="0">
              <a:spcBef>
                <a:spcPct val="20000"/>
              </a:spcBef>
              <a:spcAft>
                <a:spcPct val="0"/>
              </a:spcAft>
              <a:buChar char="»"/>
              <a:defRPr sz="2000">
                <a:solidFill>
                  <a:srgbClr val="394E5F"/>
                </a:solidFill>
                <a:latin typeface="Calibri" panose="020F0502020204030204" pitchFamily="34" charset="0"/>
              </a:defRPr>
            </a:lvl6pPr>
            <a:lvl7pPr marL="2971800" indent="-228600" eaLnBrk="0" fontAlgn="base" hangingPunct="0">
              <a:spcBef>
                <a:spcPct val="20000"/>
              </a:spcBef>
              <a:spcAft>
                <a:spcPct val="0"/>
              </a:spcAft>
              <a:buChar char="»"/>
              <a:defRPr sz="2000">
                <a:solidFill>
                  <a:srgbClr val="394E5F"/>
                </a:solidFill>
                <a:latin typeface="Calibri" panose="020F0502020204030204" pitchFamily="34" charset="0"/>
              </a:defRPr>
            </a:lvl7pPr>
            <a:lvl8pPr marL="3429000" indent="-228600" eaLnBrk="0" fontAlgn="base" hangingPunct="0">
              <a:spcBef>
                <a:spcPct val="20000"/>
              </a:spcBef>
              <a:spcAft>
                <a:spcPct val="0"/>
              </a:spcAft>
              <a:buChar char="»"/>
              <a:defRPr sz="2000">
                <a:solidFill>
                  <a:srgbClr val="394E5F"/>
                </a:solidFill>
                <a:latin typeface="Calibri" panose="020F0502020204030204" pitchFamily="34" charset="0"/>
              </a:defRPr>
            </a:lvl8pPr>
            <a:lvl9pPr marL="3886200" indent="-228600" eaLnBrk="0" fontAlgn="base" hangingPunct="0">
              <a:spcBef>
                <a:spcPct val="20000"/>
              </a:spcBef>
              <a:spcAft>
                <a:spcPct val="0"/>
              </a:spcAft>
              <a:buChar char="»"/>
              <a:defRPr sz="2000">
                <a:solidFill>
                  <a:srgbClr val="394E5F"/>
                </a:solidFill>
                <a:latin typeface="Calibri" panose="020F0502020204030204" pitchFamily="34" charset="0"/>
              </a:defRPr>
            </a:lvl9pPr>
          </a:lstStyle>
          <a:p>
            <a:pPr>
              <a:spcBef>
                <a:spcPct val="0"/>
              </a:spcBef>
              <a:buFontTx/>
              <a:buNone/>
            </a:pPr>
            <a:fld id="{CA6E0751-4F70-4130-ACB8-9BCBFE8CA161}" type="slidenum">
              <a:rPr lang="en-US" altLang="en-US" sz="1000" smtClean="0">
                <a:solidFill>
                  <a:srgbClr val="808080"/>
                </a:solidFill>
                <a:latin typeface="Arial" panose="020B0604020202020204" pitchFamily="34" charset="0"/>
              </a:rPr>
              <a:pPr>
                <a:spcBef>
                  <a:spcPct val="0"/>
                </a:spcBef>
                <a:buFontTx/>
                <a:buNone/>
              </a:pPr>
              <a:t>4</a:t>
            </a:fld>
            <a:endParaRPr lang="en-US" altLang="en-US" sz="1000">
              <a:solidFill>
                <a:srgbClr val="808080"/>
              </a:solidFill>
              <a:latin typeface="Arial"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2533A3E5-40A3-466A-8B87-79B6B016C7D0}"/>
              </a:ext>
            </a:extLst>
          </p:cNvPr>
          <p:cNvSpPr>
            <a:spLocks noGrp="1" noChangeArrowheads="1"/>
          </p:cNvSpPr>
          <p:nvPr>
            <p:ph type="title"/>
          </p:nvPr>
        </p:nvSpPr>
        <p:spPr/>
        <p:txBody>
          <a:bodyPr/>
          <a:lstStyle/>
          <a:p>
            <a:r>
              <a:rPr lang="en-US" altLang="en-US"/>
              <a:t>Budget Discussion -Expenditures</a:t>
            </a:r>
          </a:p>
        </p:txBody>
      </p:sp>
      <p:sp>
        <p:nvSpPr>
          <p:cNvPr id="3" name="Content Placeholder 2">
            <a:extLst>
              <a:ext uri="{FF2B5EF4-FFF2-40B4-BE49-F238E27FC236}">
                <a16:creationId xmlns:a16="http://schemas.microsoft.com/office/drawing/2014/main" id="{4AF254F7-4BAF-439F-B774-D16ECA0F763E}"/>
              </a:ext>
            </a:extLst>
          </p:cNvPr>
          <p:cNvSpPr>
            <a:spLocks noGrp="1"/>
          </p:cNvSpPr>
          <p:nvPr>
            <p:ph idx="1"/>
          </p:nvPr>
        </p:nvSpPr>
        <p:spPr/>
        <p:txBody>
          <a:bodyPr>
            <a:normAutofit fontScale="92500"/>
          </a:bodyPr>
          <a:lstStyle/>
          <a:p>
            <a:pPr>
              <a:defRPr/>
            </a:pPr>
            <a:r>
              <a:rPr lang="en-US" altLang="en-US" dirty="0">
                <a:uFill>
                  <a:solidFill>
                    <a:srgbClr val="394E5F"/>
                  </a:solidFill>
                </a:uFill>
              </a:rPr>
              <a:t>Conservation Paper 60, page 29 </a:t>
            </a:r>
            <a:endParaRPr lang="en-US" altLang="en-US" dirty="0">
              <a:uFill>
                <a:solidFill>
                  <a:srgbClr val="394E5F"/>
                </a:solidFill>
              </a:uFill>
              <a:sym typeface="Wingdings" panose="05000000000000000000" pitchFamily="2" charset="2"/>
            </a:endParaRPr>
          </a:p>
          <a:p>
            <a:pPr>
              <a:defRPr/>
            </a:pPr>
            <a:r>
              <a:rPr lang="en-US" altLang="en-US" dirty="0">
                <a:uFill>
                  <a:solidFill>
                    <a:srgbClr val="394E5F"/>
                  </a:solidFill>
                </a:uFill>
                <a:sym typeface="Wingdings" panose="05000000000000000000" pitchFamily="2" charset="2"/>
              </a:rPr>
              <a:t>What is an expenditure?</a:t>
            </a:r>
          </a:p>
          <a:p>
            <a:pPr lvl="1">
              <a:defRPr/>
            </a:pPr>
            <a:r>
              <a:rPr lang="en-US" altLang="en-US" sz="2600" dirty="0">
                <a:uFill>
                  <a:solidFill>
                    <a:srgbClr val="394E5F"/>
                  </a:solidFill>
                </a:uFill>
              </a:rPr>
              <a:t>Definition- the </a:t>
            </a:r>
            <a:r>
              <a:rPr lang="en-US" altLang="en-US" sz="2600" i="1" u="sng" dirty="0">
                <a:uFill>
                  <a:solidFill>
                    <a:srgbClr val="394E5F"/>
                  </a:solidFill>
                </a:uFill>
              </a:rPr>
              <a:t>authorized</a:t>
            </a:r>
            <a:r>
              <a:rPr lang="en-US" altLang="en-US" sz="2600" dirty="0">
                <a:uFill>
                  <a:solidFill>
                    <a:srgbClr val="394E5F"/>
                  </a:solidFill>
                </a:uFill>
              </a:rPr>
              <a:t> spending, disbursement or consumption of taxpayer money.</a:t>
            </a:r>
          </a:p>
          <a:p>
            <a:pPr>
              <a:defRPr/>
            </a:pPr>
            <a:r>
              <a:rPr lang="en-US" altLang="en-US" dirty="0">
                <a:uFill>
                  <a:solidFill>
                    <a:srgbClr val="394E5F"/>
                  </a:solidFill>
                </a:uFill>
              </a:rPr>
              <a:t>Where is the authorization?  WI statutes Chapter 20 and other directive statutes and Acts.</a:t>
            </a:r>
          </a:p>
          <a:p>
            <a:pPr>
              <a:defRPr/>
            </a:pPr>
            <a:r>
              <a:rPr lang="en-US" altLang="en-US" dirty="0">
                <a:uFill>
                  <a:solidFill>
                    <a:srgbClr val="394E5F"/>
                  </a:solidFill>
                </a:uFill>
              </a:rPr>
              <a:t>How is an expenditure made?  Acts &amp; statutes ultimately define and refer to an </a:t>
            </a:r>
            <a:r>
              <a:rPr lang="en-US" altLang="en-US" u="sng" dirty="0">
                <a:uFill>
                  <a:solidFill>
                    <a:srgbClr val="394E5F"/>
                  </a:solidFill>
                </a:uFill>
              </a:rPr>
              <a:t>appropriation</a:t>
            </a:r>
            <a:r>
              <a:rPr lang="en-US" altLang="en-US" dirty="0">
                <a:uFill>
                  <a:solidFill>
                    <a:srgbClr val="394E5F"/>
                  </a:solidFill>
                </a:uFill>
              </a:rPr>
              <a:t>.  </a:t>
            </a:r>
          </a:p>
          <a:p>
            <a:pPr>
              <a:defRPr/>
            </a:pPr>
            <a:endParaRPr lang="en-US" dirty="0"/>
          </a:p>
        </p:txBody>
      </p:sp>
      <p:sp>
        <p:nvSpPr>
          <p:cNvPr id="14340" name="Date Placeholder 3">
            <a:extLst>
              <a:ext uri="{FF2B5EF4-FFF2-40B4-BE49-F238E27FC236}">
                <a16:creationId xmlns:a16="http://schemas.microsoft.com/office/drawing/2014/main" id="{807BCFE5-6592-4D12-9215-8A96503C92A1}"/>
              </a:ext>
            </a:extLst>
          </p:cNvPr>
          <p:cNvSpPr>
            <a:spLocks noGrp="1"/>
          </p:cNvSpPr>
          <p:nvPr>
            <p:ph type="dt" sz="quarter" idx="10"/>
          </p:nvPr>
        </p:nvSpPr>
        <p:spPr>
          <a:noFill/>
        </p:spPr>
        <p:txBody>
          <a:bodyPr/>
          <a:lstStyle>
            <a:lvl1pPr>
              <a:spcBef>
                <a:spcPct val="20000"/>
              </a:spcBef>
              <a:buChar char="•"/>
              <a:defRPr sz="3200">
                <a:solidFill>
                  <a:srgbClr val="394E5F"/>
                </a:solidFill>
                <a:latin typeface="Calibri" panose="020F0502020204030204" pitchFamily="34" charset="0"/>
              </a:defRPr>
            </a:lvl1pPr>
            <a:lvl2pPr marL="742950" indent="-285750">
              <a:spcBef>
                <a:spcPct val="20000"/>
              </a:spcBef>
              <a:buChar char="–"/>
              <a:defRPr sz="2800">
                <a:solidFill>
                  <a:srgbClr val="394E5F"/>
                </a:solidFill>
                <a:latin typeface="Calibri" panose="020F0502020204030204" pitchFamily="34" charset="0"/>
              </a:defRPr>
            </a:lvl2pPr>
            <a:lvl3pPr marL="1143000" indent="-228600">
              <a:spcBef>
                <a:spcPct val="20000"/>
              </a:spcBef>
              <a:buChar char="•"/>
              <a:defRPr sz="2400">
                <a:solidFill>
                  <a:srgbClr val="394E5F"/>
                </a:solidFill>
                <a:latin typeface="Calibri" panose="020F0502020204030204" pitchFamily="34" charset="0"/>
              </a:defRPr>
            </a:lvl3pPr>
            <a:lvl4pPr marL="1600200" indent="-228600">
              <a:spcBef>
                <a:spcPct val="20000"/>
              </a:spcBef>
              <a:buChar char="–"/>
              <a:defRPr sz="2000">
                <a:solidFill>
                  <a:srgbClr val="394E5F"/>
                </a:solidFill>
                <a:latin typeface="Calibri" panose="020F0502020204030204" pitchFamily="34" charset="0"/>
              </a:defRPr>
            </a:lvl4pPr>
            <a:lvl5pPr marL="2057400" indent="-228600">
              <a:spcBef>
                <a:spcPct val="20000"/>
              </a:spcBef>
              <a:buChar char="»"/>
              <a:defRPr sz="2000">
                <a:solidFill>
                  <a:srgbClr val="394E5F"/>
                </a:solidFill>
                <a:latin typeface="Calibri" panose="020F0502020204030204" pitchFamily="34" charset="0"/>
              </a:defRPr>
            </a:lvl5pPr>
            <a:lvl6pPr marL="2514600" indent="-228600" eaLnBrk="0" fontAlgn="base" hangingPunct="0">
              <a:spcBef>
                <a:spcPct val="20000"/>
              </a:spcBef>
              <a:spcAft>
                <a:spcPct val="0"/>
              </a:spcAft>
              <a:buChar char="»"/>
              <a:defRPr sz="2000">
                <a:solidFill>
                  <a:srgbClr val="394E5F"/>
                </a:solidFill>
                <a:latin typeface="Calibri" panose="020F0502020204030204" pitchFamily="34" charset="0"/>
              </a:defRPr>
            </a:lvl6pPr>
            <a:lvl7pPr marL="2971800" indent="-228600" eaLnBrk="0" fontAlgn="base" hangingPunct="0">
              <a:spcBef>
                <a:spcPct val="20000"/>
              </a:spcBef>
              <a:spcAft>
                <a:spcPct val="0"/>
              </a:spcAft>
              <a:buChar char="»"/>
              <a:defRPr sz="2000">
                <a:solidFill>
                  <a:srgbClr val="394E5F"/>
                </a:solidFill>
                <a:latin typeface="Calibri" panose="020F0502020204030204" pitchFamily="34" charset="0"/>
              </a:defRPr>
            </a:lvl7pPr>
            <a:lvl8pPr marL="3429000" indent="-228600" eaLnBrk="0" fontAlgn="base" hangingPunct="0">
              <a:spcBef>
                <a:spcPct val="20000"/>
              </a:spcBef>
              <a:spcAft>
                <a:spcPct val="0"/>
              </a:spcAft>
              <a:buChar char="»"/>
              <a:defRPr sz="2000">
                <a:solidFill>
                  <a:srgbClr val="394E5F"/>
                </a:solidFill>
                <a:latin typeface="Calibri" panose="020F0502020204030204" pitchFamily="34" charset="0"/>
              </a:defRPr>
            </a:lvl8pPr>
            <a:lvl9pPr marL="3886200" indent="-228600" eaLnBrk="0" fontAlgn="base" hangingPunct="0">
              <a:spcBef>
                <a:spcPct val="20000"/>
              </a:spcBef>
              <a:spcAft>
                <a:spcPct val="0"/>
              </a:spcAft>
              <a:buChar char="»"/>
              <a:defRPr sz="2000">
                <a:solidFill>
                  <a:srgbClr val="394E5F"/>
                </a:solidFill>
                <a:latin typeface="Calibri" panose="020F0502020204030204" pitchFamily="34" charset="0"/>
              </a:defRPr>
            </a:lvl9pPr>
          </a:lstStyle>
          <a:p>
            <a:pPr>
              <a:spcBef>
                <a:spcPct val="0"/>
              </a:spcBef>
              <a:buFontTx/>
              <a:buNone/>
            </a:pPr>
            <a:fld id="{310E0849-3A36-4659-AF4F-321CF7B82F70}" type="datetime1">
              <a:rPr lang="en-US" altLang="en-US" sz="1000" smtClean="0">
                <a:solidFill>
                  <a:srgbClr val="808080"/>
                </a:solidFill>
                <a:latin typeface="Arial" panose="020B0604020202020204" pitchFamily="34" charset="0"/>
              </a:rPr>
              <a:pPr>
                <a:spcBef>
                  <a:spcPct val="0"/>
                </a:spcBef>
                <a:buFontTx/>
                <a:buNone/>
              </a:pPr>
              <a:t>3/27/2018</a:t>
            </a:fld>
            <a:endParaRPr lang="en-US" altLang="en-US" sz="1000">
              <a:solidFill>
                <a:srgbClr val="808080"/>
              </a:solidFill>
              <a:latin typeface="Arial" panose="020B0604020202020204" pitchFamily="34" charset="0"/>
            </a:endParaRPr>
          </a:p>
        </p:txBody>
      </p:sp>
      <p:sp>
        <p:nvSpPr>
          <p:cNvPr id="14341" name="Footer Placeholder 4">
            <a:extLst>
              <a:ext uri="{FF2B5EF4-FFF2-40B4-BE49-F238E27FC236}">
                <a16:creationId xmlns:a16="http://schemas.microsoft.com/office/drawing/2014/main" id="{84AC92CA-5DF9-47A8-BE44-292FBE4F8DA7}"/>
              </a:ext>
            </a:extLst>
          </p:cNvPr>
          <p:cNvSpPr>
            <a:spLocks noGrp="1"/>
          </p:cNvSpPr>
          <p:nvPr>
            <p:ph type="ftr" sz="quarter" idx="11"/>
          </p:nvPr>
        </p:nvSpPr>
        <p:spPr>
          <a:noFill/>
        </p:spPr>
        <p:txBody>
          <a:bodyPr/>
          <a:lstStyle>
            <a:lvl1pPr>
              <a:spcBef>
                <a:spcPct val="20000"/>
              </a:spcBef>
              <a:buChar char="•"/>
              <a:defRPr sz="3200">
                <a:solidFill>
                  <a:srgbClr val="394E5F"/>
                </a:solidFill>
                <a:latin typeface="Calibri" panose="020F0502020204030204" pitchFamily="34" charset="0"/>
              </a:defRPr>
            </a:lvl1pPr>
            <a:lvl2pPr marL="742950" indent="-285750">
              <a:spcBef>
                <a:spcPct val="20000"/>
              </a:spcBef>
              <a:buChar char="–"/>
              <a:defRPr sz="2800">
                <a:solidFill>
                  <a:srgbClr val="394E5F"/>
                </a:solidFill>
                <a:latin typeface="Calibri" panose="020F0502020204030204" pitchFamily="34" charset="0"/>
              </a:defRPr>
            </a:lvl2pPr>
            <a:lvl3pPr marL="1143000" indent="-228600">
              <a:spcBef>
                <a:spcPct val="20000"/>
              </a:spcBef>
              <a:buChar char="•"/>
              <a:defRPr sz="2400">
                <a:solidFill>
                  <a:srgbClr val="394E5F"/>
                </a:solidFill>
                <a:latin typeface="Calibri" panose="020F0502020204030204" pitchFamily="34" charset="0"/>
              </a:defRPr>
            </a:lvl3pPr>
            <a:lvl4pPr marL="1600200" indent="-228600">
              <a:spcBef>
                <a:spcPct val="20000"/>
              </a:spcBef>
              <a:buChar char="–"/>
              <a:defRPr sz="2000">
                <a:solidFill>
                  <a:srgbClr val="394E5F"/>
                </a:solidFill>
                <a:latin typeface="Calibri" panose="020F0502020204030204" pitchFamily="34" charset="0"/>
              </a:defRPr>
            </a:lvl4pPr>
            <a:lvl5pPr marL="2057400" indent="-228600">
              <a:spcBef>
                <a:spcPct val="20000"/>
              </a:spcBef>
              <a:buChar char="»"/>
              <a:defRPr sz="2000">
                <a:solidFill>
                  <a:srgbClr val="394E5F"/>
                </a:solidFill>
                <a:latin typeface="Calibri" panose="020F0502020204030204" pitchFamily="34" charset="0"/>
              </a:defRPr>
            </a:lvl5pPr>
            <a:lvl6pPr marL="2514600" indent="-228600" eaLnBrk="0" fontAlgn="base" hangingPunct="0">
              <a:spcBef>
                <a:spcPct val="20000"/>
              </a:spcBef>
              <a:spcAft>
                <a:spcPct val="0"/>
              </a:spcAft>
              <a:buChar char="»"/>
              <a:defRPr sz="2000">
                <a:solidFill>
                  <a:srgbClr val="394E5F"/>
                </a:solidFill>
                <a:latin typeface="Calibri" panose="020F0502020204030204" pitchFamily="34" charset="0"/>
              </a:defRPr>
            </a:lvl6pPr>
            <a:lvl7pPr marL="2971800" indent="-228600" eaLnBrk="0" fontAlgn="base" hangingPunct="0">
              <a:spcBef>
                <a:spcPct val="20000"/>
              </a:spcBef>
              <a:spcAft>
                <a:spcPct val="0"/>
              </a:spcAft>
              <a:buChar char="»"/>
              <a:defRPr sz="2000">
                <a:solidFill>
                  <a:srgbClr val="394E5F"/>
                </a:solidFill>
                <a:latin typeface="Calibri" panose="020F0502020204030204" pitchFamily="34" charset="0"/>
              </a:defRPr>
            </a:lvl7pPr>
            <a:lvl8pPr marL="3429000" indent="-228600" eaLnBrk="0" fontAlgn="base" hangingPunct="0">
              <a:spcBef>
                <a:spcPct val="20000"/>
              </a:spcBef>
              <a:spcAft>
                <a:spcPct val="0"/>
              </a:spcAft>
              <a:buChar char="»"/>
              <a:defRPr sz="2000">
                <a:solidFill>
                  <a:srgbClr val="394E5F"/>
                </a:solidFill>
                <a:latin typeface="Calibri" panose="020F0502020204030204" pitchFamily="34" charset="0"/>
              </a:defRPr>
            </a:lvl8pPr>
            <a:lvl9pPr marL="3886200" indent="-228600" eaLnBrk="0" fontAlgn="base" hangingPunct="0">
              <a:spcBef>
                <a:spcPct val="20000"/>
              </a:spcBef>
              <a:spcAft>
                <a:spcPct val="0"/>
              </a:spcAft>
              <a:buChar char="»"/>
              <a:defRPr sz="2000">
                <a:solidFill>
                  <a:srgbClr val="394E5F"/>
                </a:solidFill>
                <a:latin typeface="Calibri" panose="020F0502020204030204" pitchFamily="34" charset="0"/>
              </a:defRPr>
            </a:lvl9pPr>
          </a:lstStyle>
          <a:p>
            <a:pPr>
              <a:spcBef>
                <a:spcPct val="0"/>
              </a:spcBef>
              <a:buFontTx/>
              <a:buNone/>
            </a:pPr>
            <a:r>
              <a:rPr lang="en-US" altLang="en-US" sz="1000">
                <a:solidFill>
                  <a:srgbClr val="808080"/>
                </a:solidFill>
                <a:latin typeface="Arial" panose="020B0604020202020204" pitchFamily="34" charset="0"/>
              </a:rPr>
              <a:t>The Division of Forestry works in partnership to protect and sustainably manage Wisconsin's forests</a:t>
            </a:r>
          </a:p>
        </p:txBody>
      </p:sp>
      <p:sp>
        <p:nvSpPr>
          <p:cNvPr id="14342" name="Slide Number Placeholder 5">
            <a:extLst>
              <a:ext uri="{FF2B5EF4-FFF2-40B4-BE49-F238E27FC236}">
                <a16:creationId xmlns:a16="http://schemas.microsoft.com/office/drawing/2014/main" id="{B992C53A-807A-4917-B966-881AD31EF29D}"/>
              </a:ext>
            </a:extLst>
          </p:cNvPr>
          <p:cNvSpPr>
            <a:spLocks noGrp="1"/>
          </p:cNvSpPr>
          <p:nvPr>
            <p:ph type="sldNum" sz="quarter" idx="12"/>
          </p:nvPr>
        </p:nvSpPr>
        <p:spPr>
          <a:noFill/>
        </p:spPr>
        <p:txBody>
          <a:bodyPr/>
          <a:lstStyle>
            <a:lvl1pPr>
              <a:spcBef>
                <a:spcPct val="20000"/>
              </a:spcBef>
              <a:buChar char="•"/>
              <a:defRPr sz="3200">
                <a:solidFill>
                  <a:srgbClr val="394E5F"/>
                </a:solidFill>
                <a:latin typeface="Calibri" panose="020F0502020204030204" pitchFamily="34" charset="0"/>
              </a:defRPr>
            </a:lvl1pPr>
            <a:lvl2pPr marL="742950" indent="-285750">
              <a:spcBef>
                <a:spcPct val="20000"/>
              </a:spcBef>
              <a:buChar char="–"/>
              <a:defRPr sz="2800">
                <a:solidFill>
                  <a:srgbClr val="394E5F"/>
                </a:solidFill>
                <a:latin typeface="Calibri" panose="020F0502020204030204" pitchFamily="34" charset="0"/>
              </a:defRPr>
            </a:lvl2pPr>
            <a:lvl3pPr marL="1143000" indent="-228600">
              <a:spcBef>
                <a:spcPct val="20000"/>
              </a:spcBef>
              <a:buChar char="•"/>
              <a:defRPr sz="2400">
                <a:solidFill>
                  <a:srgbClr val="394E5F"/>
                </a:solidFill>
                <a:latin typeface="Calibri" panose="020F0502020204030204" pitchFamily="34" charset="0"/>
              </a:defRPr>
            </a:lvl3pPr>
            <a:lvl4pPr marL="1600200" indent="-228600">
              <a:spcBef>
                <a:spcPct val="20000"/>
              </a:spcBef>
              <a:buChar char="–"/>
              <a:defRPr sz="2000">
                <a:solidFill>
                  <a:srgbClr val="394E5F"/>
                </a:solidFill>
                <a:latin typeface="Calibri" panose="020F0502020204030204" pitchFamily="34" charset="0"/>
              </a:defRPr>
            </a:lvl4pPr>
            <a:lvl5pPr marL="2057400" indent="-228600">
              <a:spcBef>
                <a:spcPct val="20000"/>
              </a:spcBef>
              <a:buChar char="»"/>
              <a:defRPr sz="2000">
                <a:solidFill>
                  <a:srgbClr val="394E5F"/>
                </a:solidFill>
                <a:latin typeface="Calibri" panose="020F0502020204030204" pitchFamily="34" charset="0"/>
              </a:defRPr>
            </a:lvl5pPr>
            <a:lvl6pPr marL="2514600" indent="-228600" eaLnBrk="0" fontAlgn="base" hangingPunct="0">
              <a:spcBef>
                <a:spcPct val="20000"/>
              </a:spcBef>
              <a:spcAft>
                <a:spcPct val="0"/>
              </a:spcAft>
              <a:buChar char="»"/>
              <a:defRPr sz="2000">
                <a:solidFill>
                  <a:srgbClr val="394E5F"/>
                </a:solidFill>
                <a:latin typeface="Calibri" panose="020F0502020204030204" pitchFamily="34" charset="0"/>
              </a:defRPr>
            </a:lvl6pPr>
            <a:lvl7pPr marL="2971800" indent="-228600" eaLnBrk="0" fontAlgn="base" hangingPunct="0">
              <a:spcBef>
                <a:spcPct val="20000"/>
              </a:spcBef>
              <a:spcAft>
                <a:spcPct val="0"/>
              </a:spcAft>
              <a:buChar char="»"/>
              <a:defRPr sz="2000">
                <a:solidFill>
                  <a:srgbClr val="394E5F"/>
                </a:solidFill>
                <a:latin typeface="Calibri" panose="020F0502020204030204" pitchFamily="34" charset="0"/>
              </a:defRPr>
            </a:lvl7pPr>
            <a:lvl8pPr marL="3429000" indent="-228600" eaLnBrk="0" fontAlgn="base" hangingPunct="0">
              <a:spcBef>
                <a:spcPct val="20000"/>
              </a:spcBef>
              <a:spcAft>
                <a:spcPct val="0"/>
              </a:spcAft>
              <a:buChar char="»"/>
              <a:defRPr sz="2000">
                <a:solidFill>
                  <a:srgbClr val="394E5F"/>
                </a:solidFill>
                <a:latin typeface="Calibri" panose="020F0502020204030204" pitchFamily="34" charset="0"/>
              </a:defRPr>
            </a:lvl8pPr>
            <a:lvl9pPr marL="3886200" indent="-228600" eaLnBrk="0" fontAlgn="base" hangingPunct="0">
              <a:spcBef>
                <a:spcPct val="20000"/>
              </a:spcBef>
              <a:spcAft>
                <a:spcPct val="0"/>
              </a:spcAft>
              <a:buChar char="»"/>
              <a:defRPr sz="2000">
                <a:solidFill>
                  <a:srgbClr val="394E5F"/>
                </a:solidFill>
                <a:latin typeface="Calibri" panose="020F0502020204030204" pitchFamily="34" charset="0"/>
              </a:defRPr>
            </a:lvl9pPr>
          </a:lstStyle>
          <a:p>
            <a:pPr>
              <a:spcBef>
                <a:spcPct val="0"/>
              </a:spcBef>
              <a:buFontTx/>
              <a:buNone/>
            </a:pPr>
            <a:fld id="{E312C895-E531-4433-9EF3-D42DF09A080D}" type="slidenum">
              <a:rPr lang="en-US" altLang="en-US" sz="1000" smtClean="0">
                <a:solidFill>
                  <a:srgbClr val="808080"/>
                </a:solidFill>
                <a:latin typeface="Arial" panose="020B0604020202020204" pitchFamily="34" charset="0"/>
              </a:rPr>
              <a:pPr>
                <a:spcBef>
                  <a:spcPct val="0"/>
                </a:spcBef>
                <a:buFontTx/>
                <a:buNone/>
              </a:pPr>
              <a:t>5</a:t>
            </a:fld>
            <a:endParaRPr lang="en-US" altLang="en-US" sz="1000">
              <a:solidFill>
                <a:srgbClr val="808080"/>
              </a:solidFill>
              <a:latin typeface="Arial" panose="020B0604020202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0BAE882D-2796-4AAF-9DD5-489BC208FD8F}"/>
              </a:ext>
            </a:extLst>
          </p:cNvPr>
          <p:cNvSpPr>
            <a:spLocks noGrp="1" noChangeArrowheads="1"/>
          </p:cNvSpPr>
          <p:nvPr>
            <p:ph type="title"/>
          </p:nvPr>
        </p:nvSpPr>
        <p:spPr/>
        <p:txBody>
          <a:bodyPr/>
          <a:lstStyle/>
          <a:p>
            <a:r>
              <a:rPr lang="en-US" altLang="en-US"/>
              <a:t>Budget Discussion -Expenditures</a:t>
            </a:r>
          </a:p>
        </p:txBody>
      </p:sp>
      <p:sp>
        <p:nvSpPr>
          <p:cNvPr id="3" name="Content Placeholder 2">
            <a:extLst>
              <a:ext uri="{FF2B5EF4-FFF2-40B4-BE49-F238E27FC236}">
                <a16:creationId xmlns:a16="http://schemas.microsoft.com/office/drawing/2014/main" id="{986355F7-464E-4B27-9E12-FEB05EED0E6C}"/>
              </a:ext>
            </a:extLst>
          </p:cNvPr>
          <p:cNvSpPr>
            <a:spLocks noGrp="1"/>
          </p:cNvSpPr>
          <p:nvPr>
            <p:ph idx="1"/>
          </p:nvPr>
        </p:nvSpPr>
        <p:spPr/>
        <p:txBody>
          <a:bodyPr>
            <a:normAutofit fontScale="85000" lnSpcReduction="10000"/>
          </a:bodyPr>
          <a:lstStyle/>
          <a:p>
            <a:pPr marL="0" indent="0">
              <a:buFontTx/>
              <a:buNone/>
              <a:defRPr/>
            </a:pPr>
            <a:r>
              <a:rPr lang="en-US" altLang="en-US" sz="4000" dirty="0"/>
              <a:t>It’s all about the Law and Appropriation!</a:t>
            </a:r>
          </a:p>
          <a:p>
            <a:pPr marL="0" indent="0">
              <a:buFontTx/>
              <a:buNone/>
              <a:defRPr/>
            </a:pPr>
            <a:endParaRPr lang="en-US" altLang="en-US" dirty="0"/>
          </a:p>
          <a:p>
            <a:pPr marL="0" indent="0">
              <a:buFontTx/>
              <a:buNone/>
              <a:defRPr/>
            </a:pPr>
            <a:r>
              <a:rPr lang="en-US" altLang="en-US" b="1" u="sng" dirty="0"/>
              <a:t>Appropriations in general-  </a:t>
            </a:r>
            <a:r>
              <a:rPr lang="en-US" altLang="en-US" dirty="0"/>
              <a:t>appropriations shall become effective on July 1 of the fiscal year and shall be expendable until the following June 30. If the </a:t>
            </a:r>
            <a:r>
              <a:rPr lang="en-US" altLang="en-US" u="sng" dirty="0"/>
              <a:t>legislature does not amend or eliminate </a:t>
            </a:r>
            <a:r>
              <a:rPr lang="en-US" altLang="en-US" dirty="0"/>
              <a:t>any existing appropriation on or before July 1 of the odd-numbered years, such existing appropriations provided for the previous fiscal year shall be in effect in the new fiscal year and all subsequent fiscal years </a:t>
            </a:r>
            <a:r>
              <a:rPr lang="en-US" altLang="en-US" u="sng" dirty="0"/>
              <a:t>until amended or eliminated by the legislature</a:t>
            </a:r>
            <a:r>
              <a:rPr lang="en-US" altLang="en-US" dirty="0"/>
              <a:t>.</a:t>
            </a:r>
          </a:p>
          <a:p>
            <a:pPr>
              <a:defRPr/>
            </a:pPr>
            <a:endParaRPr lang="en-US" dirty="0"/>
          </a:p>
        </p:txBody>
      </p:sp>
      <p:sp>
        <p:nvSpPr>
          <p:cNvPr id="15364" name="Date Placeholder 3">
            <a:extLst>
              <a:ext uri="{FF2B5EF4-FFF2-40B4-BE49-F238E27FC236}">
                <a16:creationId xmlns:a16="http://schemas.microsoft.com/office/drawing/2014/main" id="{942C4D5C-AE23-4F6B-9836-88CFE77611C8}"/>
              </a:ext>
            </a:extLst>
          </p:cNvPr>
          <p:cNvSpPr>
            <a:spLocks noGrp="1"/>
          </p:cNvSpPr>
          <p:nvPr>
            <p:ph type="dt" sz="quarter" idx="10"/>
          </p:nvPr>
        </p:nvSpPr>
        <p:spPr>
          <a:noFill/>
        </p:spPr>
        <p:txBody>
          <a:bodyPr/>
          <a:lstStyle>
            <a:lvl1pPr>
              <a:spcBef>
                <a:spcPct val="20000"/>
              </a:spcBef>
              <a:buChar char="•"/>
              <a:defRPr sz="3200">
                <a:solidFill>
                  <a:srgbClr val="394E5F"/>
                </a:solidFill>
                <a:latin typeface="Calibri" panose="020F0502020204030204" pitchFamily="34" charset="0"/>
              </a:defRPr>
            </a:lvl1pPr>
            <a:lvl2pPr marL="742950" indent="-285750">
              <a:spcBef>
                <a:spcPct val="20000"/>
              </a:spcBef>
              <a:buChar char="–"/>
              <a:defRPr sz="2800">
                <a:solidFill>
                  <a:srgbClr val="394E5F"/>
                </a:solidFill>
                <a:latin typeface="Calibri" panose="020F0502020204030204" pitchFamily="34" charset="0"/>
              </a:defRPr>
            </a:lvl2pPr>
            <a:lvl3pPr marL="1143000" indent="-228600">
              <a:spcBef>
                <a:spcPct val="20000"/>
              </a:spcBef>
              <a:buChar char="•"/>
              <a:defRPr sz="2400">
                <a:solidFill>
                  <a:srgbClr val="394E5F"/>
                </a:solidFill>
                <a:latin typeface="Calibri" panose="020F0502020204030204" pitchFamily="34" charset="0"/>
              </a:defRPr>
            </a:lvl3pPr>
            <a:lvl4pPr marL="1600200" indent="-228600">
              <a:spcBef>
                <a:spcPct val="20000"/>
              </a:spcBef>
              <a:buChar char="–"/>
              <a:defRPr sz="2000">
                <a:solidFill>
                  <a:srgbClr val="394E5F"/>
                </a:solidFill>
                <a:latin typeface="Calibri" panose="020F0502020204030204" pitchFamily="34" charset="0"/>
              </a:defRPr>
            </a:lvl4pPr>
            <a:lvl5pPr marL="2057400" indent="-228600">
              <a:spcBef>
                <a:spcPct val="20000"/>
              </a:spcBef>
              <a:buChar char="»"/>
              <a:defRPr sz="2000">
                <a:solidFill>
                  <a:srgbClr val="394E5F"/>
                </a:solidFill>
                <a:latin typeface="Calibri" panose="020F0502020204030204" pitchFamily="34" charset="0"/>
              </a:defRPr>
            </a:lvl5pPr>
            <a:lvl6pPr marL="2514600" indent="-228600" eaLnBrk="0" fontAlgn="base" hangingPunct="0">
              <a:spcBef>
                <a:spcPct val="20000"/>
              </a:spcBef>
              <a:spcAft>
                <a:spcPct val="0"/>
              </a:spcAft>
              <a:buChar char="»"/>
              <a:defRPr sz="2000">
                <a:solidFill>
                  <a:srgbClr val="394E5F"/>
                </a:solidFill>
                <a:latin typeface="Calibri" panose="020F0502020204030204" pitchFamily="34" charset="0"/>
              </a:defRPr>
            </a:lvl6pPr>
            <a:lvl7pPr marL="2971800" indent="-228600" eaLnBrk="0" fontAlgn="base" hangingPunct="0">
              <a:spcBef>
                <a:spcPct val="20000"/>
              </a:spcBef>
              <a:spcAft>
                <a:spcPct val="0"/>
              </a:spcAft>
              <a:buChar char="»"/>
              <a:defRPr sz="2000">
                <a:solidFill>
                  <a:srgbClr val="394E5F"/>
                </a:solidFill>
                <a:latin typeface="Calibri" panose="020F0502020204030204" pitchFamily="34" charset="0"/>
              </a:defRPr>
            </a:lvl7pPr>
            <a:lvl8pPr marL="3429000" indent="-228600" eaLnBrk="0" fontAlgn="base" hangingPunct="0">
              <a:spcBef>
                <a:spcPct val="20000"/>
              </a:spcBef>
              <a:spcAft>
                <a:spcPct val="0"/>
              </a:spcAft>
              <a:buChar char="»"/>
              <a:defRPr sz="2000">
                <a:solidFill>
                  <a:srgbClr val="394E5F"/>
                </a:solidFill>
                <a:latin typeface="Calibri" panose="020F0502020204030204" pitchFamily="34" charset="0"/>
              </a:defRPr>
            </a:lvl8pPr>
            <a:lvl9pPr marL="3886200" indent="-228600" eaLnBrk="0" fontAlgn="base" hangingPunct="0">
              <a:spcBef>
                <a:spcPct val="20000"/>
              </a:spcBef>
              <a:spcAft>
                <a:spcPct val="0"/>
              </a:spcAft>
              <a:buChar char="»"/>
              <a:defRPr sz="2000">
                <a:solidFill>
                  <a:srgbClr val="394E5F"/>
                </a:solidFill>
                <a:latin typeface="Calibri" panose="020F0502020204030204" pitchFamily="34" charset="0"/>
              </a:defRPr>
            </a:lvl9pPr>
          </a:lstStyle>
          <a:p>
            <a:pPr>
              <a:spcBef>
                <a:spcPct val="0"/>
              </a:spcBef>
              <a:buFontTx/>
              <a:buNone/>
            </a:pPr>
            <a:fld id="{CB4CC2F8-43CE-48AF-924B-72D38916C1D2}" type="datetime1">
              <a:rPr lang="en-US" altLang="en-US" sz="1000" smtClean="0">
                <a:solidFill>
                  <a:srgbClr val="808080"/>
                </a:solidFill>
                <a:latin typeface="Arial" panose="020B0604020202020204" pitchFamily="34" charset="0"/>
              </a:rPr>
              <a:pPr>
                <a:spcBef>
                  <a:spcPct val="0"/>
                </a:spcBef>
                <a:buFontTx/>
                <a:buNone/>
              </a:pPr>
              <a:t>3/27/2018</a:t>
            </a:fld>
            <a:endParaRPr lang="en-US" altLang="en-US" sz="1000">
              <a:solidFill>
                <a:srgbClr val="808080"/>
              </a:solidFill>
              <a:latin typeface="Arial" panose="020B0604020202020204" pitchFamily="34" charset="0"/>
            </a:endParaRPr>
          </a:p>
        </p:txBody>
      </p:sp>
      <p:sp>
        <p:nvSpPr>
          <p:cNvPr id="15365" name="Footer Placeholder 4">
            <a:extLst>
              <a:ext uri="{FF2B5EF4-FFF2-40B4-BE49-F238E27FC236}">
                <a16:creationId xmlns:a16="http://schemas.microsoft.com/office/drawing/2014/main" id="{27E5C912-5A66-4D25-8D19-B1C023198074}"/>
              </a:ext>
            </a:extLst>
          </p:cNvPr>
          <p:cNvSpPr>
            <a:spLocks noGrp="1"/>
          </p:cNvSpPr>
          <p:nvPr>
            <p:ph type="ftr" sz="quarter" idx="11"/>
          </p:nvPr>
        </p:nvSpPr>
        <p:spPr>
          <a:noFill/>
        </p:spPr>
        <p:txBody>
          <a:bodyPr/>
          <a:lstStyle>
            <a:lvl1pPr>
              <a:spcBef>
                <a:spcPct val="20000"/>
              </a:spcBef>
              <a:buChar char="•"/>
              <a:defRPr sz="3200">
                <a:solidFill>
                  <a:srgbClr val="394E5F"/>
                </a:solidFill>
                <a:latin typeface="Calibri" panose="020F0502020204030204" pitchFamily="34" charset="0"/>
              </a:defRPr>
            </a:lvl1pPr>
            <a:lvl2pPr marL="742950" indent="-285750">
              <a:spcBef>
                <a:spcPct val="20000"/>
              </a:spcBef>
              <a:buChar char="–"/>
              <a:defRPr sz="2800">
                <a:solidFill>
                  <a:srgbClr val="394E5F"/>
                </a:solidFill>
                <a:latin typeface="Calibri" panose="020F0502020204030204" pitchFamily="34" charset="0"/>
              </a:defRPr>
            </a:lvl2pPr>
            <a:lvl3pPr marL="1143000" indent="-228600">
              <a:spcBef>
                <a:spcPct val="20000"/>
              </a:spcBef>
              <a:buChar char="•"/>
              <a:defRPr sz="2400">
                <a:solidFill>
                  <a:srgbClr val="394E5F"/>
                </a:solidFill>
                <a:latin typeface="Calibri" panose="020F0502020204030204" pitchFamily="34" charset="0"/>
              </a:defRPr>
            </a:lvl3pPr>
            <a:lvl4pPr marL="1600200" indent="-228600">
              <a:spcBef>
                <a:spcPct val="20000"/>
              </a:spcBef>
              <a:buChar char="–"/>
              <a:defRPr sz="2000">
                <a:solidFill>
                  <a:srgbClr val="394E5F"/>
                </a:solidFill>
                <a:latin typeface="Calibri" panose="020F0502020204030204" pitchFamily="34" charset="0"/>
              </a:defRPr>
            </a:lvl4pPr>
            <a:lvl5pPr marL="2057400" indent="-228600">
              <a:spcBef>
                <a:spcPct val="20000"/>
              </a:spcBef>
              <a:buChar char="»"/>
              <a:defRPr sz="2000">
                <a:solidFill>
                  <a:srgbClr val="394E5F"/>
                </a:solidFill>
                <a:latin typeface="Calibri" panose="020F0502020204030204" pitchFamily="34" charset="0"/>
              </a:defRPr>
            </a:lvl5pPr>
            <a:lvl6pPr marL="2514600" indent="-228600" eaLnBrk="0" fontAlgn="base" hangingPunct="0">
              <a:spcBef>
                <a:spcPct val="20000"/>
              </a:spcBef>
              <a:spcAft>
                <a:spcPct val="0"/>
              </a:spcAft>
              <a:buChar char="»"/>
              <a:defRPr sz="2000">
                <a:solidFill>
                  <a:srgbClr val="394E5F"/>
                </a:solidFill>
                <a:latin typeface="Calibri" panose="020F0502020204030204" pitchFamily="34" charset="0"/>
              </a:defRPr>
            </a:lvl6pPr>
            <a:lvl7pPr marL="2971800" indent="-228600" eaLnBrk="0" fontAlgn="base" hangingPunct="0">
              <a:spcBef>
                <a:spcPct val="20000"/>
              </a:spcBef>
              <a:spcAft>
                <a:spcPct val="0"/>
              </a:spcAft>
              <a:buChar char="»"/>
              <a:defRPr sz="2000">
                <a:solidFill>
                  <a:srgbClr val="394E5F"/>
                </a:solidFill>
                <a:latin typeface="Calibri" panose="020F0502020204030204" pitchFamily="34" charset="0"/>
              </a:defRPr>
            </a:lvl7pPr>
            <a:lvl8pPr marL="3429000" indent="-228600" eaLnBrk="0" fontAlgn="base" hangingPunct="0">
              <a:spcBef>
                <a:spcPct val="20000"/>
              </a:spcBef>
              <a:spcAft>
                <a:spcPct val="0"/>
              </a:spcAft>
              <a:buChar char="»"/>
              <a:defRPr sz="2000">
                <a:solidFill>
                  <a:srgbClr val="394E5F"/>
                </a:solidFill>
                <a:latin typeface="Calibri" panose="020F0502020204030204" pitchFamily="34" charset="0"/>
              </a:defRPr>
            </a:lvl8pPr>
            <a:lvl9pPr marL="3886200" indent="-228600" eaLnBrk="0" fontAlgn="base" hangingPunct="0">
              <a:spcBef>
                <a:spcPct val="20000"/>
              </a:spcBef>
              <a:spcAft>
                <a:spcPct val="0"/>
              </a:spcAft>
              <a:buChar char="»"/>
              <a:defRPr sz="2000">
                <a:solidFill>
                  <a:srgbClr val="394E5F"/>
                </a:solidFill>
                <a:latin typeface="Calibri" panose="020F0502020204030204" pitchFamily="34" charset="0"/>
              </a:defRPr>
            </a:lvl9pPr>
          </a:lstStyle>
          <a:p>
            <a:pPr>
              <a:spcBef>
                <a:spcPct val="0"/>
              </a:spcBef>
              <a:buFontTx/>
              <a:buNone/>
            </a:pPr>
            <a:r>
              <a:rPr lang="en-US" altLang="en-US" sz="1000">
                <a:solidFill>
                  <a:srgbClr val="808080"/>
                </a:solidFill>
                <a:latin typeface="Arial" panose="020B0604020202020204" pitchFamily="34" charset="0"/>
              </a:rPr>
              <a:t>The Division of Forestry works in partnership to protect and sustainably manage Wisconsin's forests</a:t>
            </a:r>
          </a:p>
        </p:txBody>
      </p:sp>
      <p:sp>
        <p:nvSpPr>
          <p:cNvPr id="15366" name="Slide Number Placeholder 5">
            <a:extLst>
              <a:ext uri="{FF2B5EF4-FFF2-40B4-BE49-F238E27FC236}">
                <a16:creationId xmlns:a16="http://schemas.microsoft.com/office/drawing/2014/main" id="{AAB65FFB-3FD5-464C-8BCA-59342D2A0B57}"/>
              </a:ext>
            </a:extLst>
          </p:cNvPr>
          <p:cNvSpPr>
            <a:spLocks noGrp="1"/>
          </p:cNvSpPr>
          <p:nvPr>
            <p:ph type="sldNum" sz="quarter" idx="12"/>
          </p:nvPr>
        </p:nvSpPr>
        <p:spPr>
          <a:noFill/>
        </p:spPr>
        <p:txBody>
          <a:bodyPr/>
          <a:lstStyle>
            <a:lvl1pPr>
              <a:spcBef>
                <a:spcPct val="20000"/>
              </a:spcBef>
              <a:buChar char="•"/>
              <a:defRPr sz="3200">
                <a:solidFill>
                  <a:srgbClr val="394E5F"/>
                </a:solidFill>
                <a:latin typeface="Calibri" panose="020F0502020204030204" pitchFamily="34" charset="0"/>
              </a:defRPr>
            </a:lvl1pPr>
            <a:lvl2pPr marL="742950" indent="-285750">
              <a:spcBef>
                <a:spcPct val="20000"/>
              </a:spcBef>
              <a:buChar char="–"/>
              <a:defRPr sz="2800">
                <a:solidFill>
                  <a:srgbClr val="394E5F"/>
                </a:solidFill>
                <a:latin typeface="Calibri" panose="020F0502020204030204" pitchFamily="34" charset="0"/>
              </a:defRPr>
            </a:lvl2pPr>
            <a:lvl3pPr marL="1143000" indent="-228600">
              <a:spcBef>
                <a:spcPct val="20000"/>
              </a:spcBef>
              <a:buChar char="•"/>
              <a:defRPr sz="2400">
                <a:solidFill>
                  <a:srgbClr val="394E5F"/>
                </a:solidFill>
                <a:latin typeface="Calibri" panose="020F0502020204030204" pitchFamily="34" charset="0"/>
              </a:defRPr>
            </a:lvl3pPr>
            <a:lvl4pPr marL="1600200" indent="-228600">
              <a:spcBef>
                <a:spcPct val="20000"/>
              </a:spcBef>
              <a:buChar char="–"/>
              <a:defRPr sz="2000">
                <a:solidFill>
                  <a:srgbClr val="394E5F"/>
                </a:solidFill>
                <a:latin typeface="Calibri" panose="020F0502020204030204" pitchFamily="34" charset="0"/>
              </a:defRPr>
            </a:lvl4pPr>
            <a:lvl5pPr marL="2057400" indent="-228600">
              <a:spcBef>
                <a:spcPct val="20000"/>
              </a:spcBef>
              <a:buChar char="»"/>
              <a:defRPr sz="2000">
                <a:solidFill>
                  <a:srgbClr val="394E5F"/>
                </a:solidFill>
                <a:latin typeface="Calibri" panose="020F0502020204030204" pitchFamily="34" charset="0"/>
              </a:defRPr>
            </a:lvl5pPr>
            <a:lvl6pPr marL="2514600" indent="-228600" eaLnBrk="0" fontAlgn="base" hangingPunct="0">
              <a:spcBef>
                <a:spcPct val="20000"/>
              </a:spcBef>
              <a:spcAft>
                <a:spcPct val="0"/>
              </a:spcAft>
              <a:buChar char="»"/>
              <a:defRPr sz="2000">
                <a:solidFill>
                  <a:srgbClr val="394E5F"/>
                </a:solidFill>
                <a:latin typeface="Calibri" panose="020F0502020204030204" pitchFamily="34" charset="0"/>
              </a:defRPr>
            </a:lvl6pPr>
            <a:lvl7pPr marL="2971800" indent="-228600" eaLnBrk="0" fontAlgn="base" hangingPunct="0">
              <a:spcBef>
                <a:spcPct val="20000"/>
              </a:spcBef>
              <a:spcAft>
                <a:spcPct val="0"/>
              </a:spcAft>
              <a:buChar char="»"/>
              <a:defRPr sz="2000">
                <a:solidFill>
                  <a:srgbClr val="394E5F"/>
                </a:solidFill>
                <a:latin typeface="Calibri" panose="020F0502020204030204" pitchFamily="34" charset="0"/>
              </a:defRPr>
            </a:lvl7pPr>
            <a:lvl8pPr marL="3429000" indent="-228600" eaLnBrk="0" fontAlgn="base" hangingPunct="0">
              <a:spcBef>
                <a:spcPct val="20000"/>
              </a:spcBef>
              <a:spcAft>
                <a:spcPct val="0"/>
              </a:spcAft>
              <a:buChar char="»"/>
              <a:defRPr sz="2000">
                <a:solidFill>
                  <a:srgbClr val="394E5F"/>
                </a:solidFill>
                <a:latin typeface="Calibri" panose="020F0502020204030204" pitchFamily="34" charset="0"/>
              </a:defRPr>
            </a:lvl8pPr>
            <a:lvl9pPr marL="3886200" indent="-228600" eaLnBrk="0" fontAlgn="base" hangingPunct="0">
              <a:spcBef>
                <a:spcPct val="20000"/>
              </a:spcBef>
              <a:spcAft>
                <a:spcPct val="0"/>
              </a:spcAft>
              <a:buChar char="»"/>
              <a:defRPr sz="2000">
                <a:solidFill>
                  <a:srgbClr val="394E5F"/>
                </a:solidFill>
                <a:latin typeface="Calibri" panose="020F0502020204030204" pitchFamily="34" charset="0"/>
              </a:defRPr>
            </a:lvl9pPr>
          </a:lstStyle>
          <a:p>
            <a:pPr>
              <a:spcBef>
                <a:spcPct val="0"/>
              </a:spcBef>
              <a:buFontTx/>
              <a:buNone/>
            </a:pPr>
            <a:fld id="{096EE0DC-1F09-417A-9CE3-F8E4F8BDD00F}" type="slidenum">
              <a:rPr lang="en-US" altLang="en-US" sz="1000" smtClean="0">
                <a:solidFill>
                  <a:srgbClr val="808080"/>
                </a:solidFill>
                <a:latin typeface="Arial" panose="020B0604020202020204" pitchFamily="34" charset="0"/>
              </a:rPr>
              <a:pPr>
                <a:spcBef>
                  <a:spcPct val="0"/>
                </a:spcBef>
                <a:buFontTx/>
                <a:buNone/>
              </a:pPr>
              <a:t>6</a:t>
            </a:fld>
            <a:endParaRPr lang="en-US" altLang="en-US" sz="1000">
              <a:solidFill>
                <a:srgbClr val="808080"/>
              </a:solidFill>
              <a:latin typeface="Arial" panose="020B060402020202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AEBE4AFD-9A21-4CE1-8E34-8BC30ACC5824}"/>
              </a:ext>
            </a:extLst>
          </p:cNvPr>
          <p:cNvSpPr>
            <a:spLocks noGrp="1" noChangeArrowheads="1"/>
          </p:cNvSpPr>
          <p:nvPr>
            <p:ph type="title"/>
          </p:nvPr>
        </p:nvSpPr>
        <p:spPr/>
        <p:txBody>
          <a:bodyPr/>
          <a:lstStyle/>
          <a:p>
            <a:r>
              <a:rPr lang="en-US" altLang="en-US"/>
              <a:t>Budget Discussion -Expenditures</a:t>
            </a:r>
          </a:p>
        </p:txBody>
      </p:sp>
      <p:sp>
        <p:nvSpPr>
          <p:cNvPr id="3" name="Content Placeholder 2">
            <a:extLst>
              <a:ext uri="{FF2B5EF4-FFF2-40B4-BE49-F238E27FC236}">
                <a16:creationId xmlns:a16="http://schemas.microsoft.com/office/drawing/2014/main" id="{12E4DB3E-86B3-4E4C-96F8-A6C30820747B}"/>
              </a:ext>
            </a:extLst>
          </p:cNvPr>
          <p:cNvSpPr>
            <a:spLocks noGrp="1"/>
          </p:cNvSpPr>
          <p:nvPr>
            <p:ph idx="1"/>
          </p:nvPr>
        </p:nvSpPr>
        <p:spPr/>
        <p:txBody>
          <a:bodyPr>
            <a:normAutofit/>
          </a:bodyPr>
          <a:lstStyle/>
          <a:p>
            <a:pPr marL="0" indent="0">
              <a:buFontTx/>
              <a:buNone/>
              <a:defRPr/>
            </a:pPr>
            <a:r>
              <a:rPr lang="en-US" altLang="en-US" dirty="0"/>
              <a:t>Appropriations:   Generally Five types</a:t>
            </a:r>
          </a:p>
          <a:p>
            <a:pPr>
              <a:defRPr/>
            </a:pPr>
            <a:r>
              <a:rPr lang="en-US" altLang="en-US" sz="2600" u="sng" dirty="0"/>
              <a:t>Annual</a:t>
            </a:r>
            <a:r>
              <a:rPr lang="en-US" altLang="en-US" sz="2600" dirty="0"/>
              <a:t>- </a:t>
            </a:r>
            <a:r>
              <a:rPr lang="en-US" sz="2600" dirty="0"/>
              <a:t>are appropriations which are expendable only “up to” the amount shown in the schedule and only for the fiscal year for which made.</a:t>
            </a:r>
          </a:p>
          <a:p>
            <a:pPr>
              <a:defRPr/>
            </a:pPr>
            <a:r>
              <a:rPr lang="en-US" altLang="en-US" sz="2600" u="sng" dirty="0"/>
              <a:t>Biennial-</a:t>
            </a:r>
            <a:r>
              <a:rPr lang="en-US" altLang="en-US" sz="2600" dirty="0"/>
              <a:t> </a:t>
            </a:r>
            <a:r>
              <a:rPr lang="en-US" sz="2600" dirty="0"/>
              <a:t>are appropriations which are expendable only for the biennium for which made.</a:t>
            </a:r>
            <a:endParaRPr lang="en-US" altLang="en-US" sz="2600" dirty="0"/>
          </a:p>
          <a:p>
            <a:pPr>
              <a:defRPr/>
            </a:pPr>
            <a:r>
              <a:rPr lang="en-US" altLang="en-US" sz="2600" u="sng" dirty="0"/>
              <a:t>Continuous</a:t>
            </a:r>
            <a:r>
              <a:rPr lang="en-US" altLang="en-US" sz="2600" dirty="0"/>
              <a:t>- </a:t>
            </a:r>
            <a:r>
              <a:rPr lang="en-US" sz="2600" dirty="0"/>
              <a:t>are appropriations which are expendable until fully depleted or repealed by subsequent action of the legislature.</a:t>
            </a:r>
            <a:endParaRPr lang="en-US" altLang="en-US" sz="2600" dirty="0"/>
          </a:p>
          <a:p>
            <a:pPr>
              <a:defRPr/>
            </a:pPr>
            <a:endParaRPr lang="en-US" dirty="0"/>
          </a:p>
        </p:txBody>
      </p:sp>
      <p:sp>
        <p:nvSpPr>
          <p:cNvPr id="16388" name="Date Placeholder 3">
            <a:extLst>
              <a:ext uri="{FF2B5EF4-FFF2-40B4-BE49-F238E27FC236}">
                <a16:creationId xmlns:a16="http://schemas.microsoft.com/office/drawing/2014/main" id="{E89553A5-9C80-4831-8148-E63763DA18B1}"/>
              </a:ext>
            </a:extLst>
          </p:cNvPr>
          <p:cNvSpPr>
            <a:spLocks noGrp="1"/>
          </p:cNvSpPr>
          <p:nvPr>
            <p:ph type="dt" sz="quarter" idx="10"/>
          </p:nvPr>
        </p:nvSpPr>
        <p:spPr>
          <a:noFill/>
        </p:spPr>
        <p:txBody>
          <a:bodyPr/>
          <a:lstStyle>
            <a:lvl1pPr>
              <a:spcBef>
                <a:spcPct val="20000"/>
              </a:spcBef>
              <a:buChar char="•"/>
              <a:defRPr sz="3200">
                <a:solidFill>
                  <a:srgbClr val="394E5F"/>
                </a:solidFill>
                <a:latin typeface="Calibri" panose="020F0502020204030204" pitchFamily="34" charset="0"/>
              </a:defRPr>
            </a:lvl1pPr>
            <a:lvl2pPr marL="742950" indent="-285750">
              <a:spcBef>
                <a:spcPct val="20000"/>
              </a:spcBef>
              <a:buChar char="–"/>
              <a:defRPr sz="2800">
                <a:solidFill>
                  <a:srgbClr val="394E5F"/>
                </a:solidFill>
                <a:latin typeface="Calibri" panose="020F0502020204030204" pitchFamily="34" charset="0"/>
              </a:defRPr>
            </a:lvl2pPr>
            <a:lvl3pPr marL="1143000" indent="-228600">
              <a:spcBef>
                <a:spcPct val="20000"/>
              </a:spcBef>
              <a:buChar char="•"/>
              <a:defRPr sz="2400">
                <a:solidFill>
                  <a:srgbClr val="394E5F"/>
                </a:solidFill>
                <a:latin typeface="Calibri" panose="020F0502020204030204" pitchFamily="34" charset="0"/>
              </a:defRPr>
            </a:lvl3pPr>
            <a:lvl4pPr marL="1600200" indent="-228600">
              <a:spcBef>
                <a:spcPct val="20000"/>
              </a:spcBef>
              <a:buChar char="–"/>
              <a:defRPr sz="2000">
                <a:solidFill>
                  <a:srgbClr val="394E5F"/>
                </a:solidFill>
                <a:latin typeface="Calibri" panose="020F0502020204030204" pitchFamily="34" charset="0"/>
              </a:defRPr>
            </a:lvl4pPr>
            <a:lvl5pPr marL="2057400" indent="-228600">
              <a:spcBef>
                <a:spcPct val="20000"/>
              </a:spcBef>
              <a:buChar char="»"/>
              <a:defRPr sz="2000">
                <a:solidFill>
                  <a:srgbClr val="394E5F"/>
                </a:solidFill>
                <a:latin typeface="Calibri" panose="020F0502020204030204" pitchFamily="34" charset="0"/>
              </a:defRPr>
            </a:lvl5pPr>
            <a:lvl6pPr marL="2514600" indent="-228600" eaLnBrk="0" fontAlgn="base" hangingPunct="0">
              <a:spcBef>
                <a:spcPct val="20000"/>
              </a:spcBef>
              <a:spcAft>
                <a:spcPct val="0"/>
              </a:spcAft>
              <a:buChar char="»"/>
              <a:defRPr sz="2000">
                <a:solidFill>
                  <a:srgbClr val="394E5F"/>
                </a:solidFill>
                <a:latin typeface="Calibri" panose="020F0502020204030204" pitchFamily="34" charset="0"/>
              </a:defRPr>
            </a:lvl6pPr>
            <a:lvl7pPr marL="2971800" indent="-228600" eaLnBrk="0" fontAlgn="base" hangingPunct="0">
              <a:spcBef>
                <a:spcPct val="20000"/>
              </a:spcBef>
              <a:spcAft>
                <a:spcPct val="0"/>
              </a:spcAft>
              <a:buChar char="»"/>
              <a:defRPr sz="2000">
                <a:solidFill>
                  <a:srgbClr val="394E5F"/>
                </a:solidFill>
                <a:latin typeface="Calibri" panose="020F0502020204030204" pitchFamily="34" charset="0"/>
              </a:defRPr>
            </a:lvl7pPr>
            <a:lvl8pPr marL="3429000" indent="-228600" eaLnBrk="0" fontAlgn="base" hangingPunct="0">
              <a:spcBef>
                <a:spcPct val="20000"/>
              </a:spcBef>
              <a:spcAft>
                <a:spcPct val="0"/>
              </a:spcAft>
              <a:buChar char="»"/>
              <a:defRPr sz="2000">
                <a:solidFill>
                  <a:srgbClr val="394E5F"/>
                </a:solidFill>
                <a:latin typeface="Calibri" panose="020F0502020204030204" pitchFamily="34" charset="0"/>
              </a:defRPr>
            </a:lvl8pPr>
            <a:lvl9pPr marL="3886200" indent="-228600" eaLnBrk="0" fontAlgn="base" hangingPunct="0">
              <a:spcBef>
                <a:spcPct val="20000"/>
              </a:spcBef>
              <a:spcAft>
                <a:spcPct val="0"/>
              </a:spcAft>
              <a:buChar char="»"/>
              <a:defRPr sz="2000">
                <a:solidFill>
                  <a:srgbClr val="394E5F"/>
                </a:solidFill>
                <a:latin typeface="Calibri" panose="020F0502020204030204" pitchFamily="34" charset="0"/>
              </a:defRPr>
            </a:lvl9pPr>
          </a:lstStyle>
          <a:p>
            <a:pPr>
              <a:spcBef>
                <a:spcPct val="0"/>
              </a:spcBef>
              <a:buFontTx/>
              <a:buNone/>
            </a:pPr>
            <a:fld id="{F98F1D0D-D5CE-4092-B634-E6A106D31B9E}" type="datetime1">
              <a:rPr lang="en-US" altLang="en-US" sz="1000" smtClean="0">
                <a:solidFill>
                  <a:srgbClr val="808080"/>
                </a:solidFill>
                <a:latin typeface="Arial" panose="020B0604020202020204" pitchFamily="34" charset="0"/>
              </a:rPr>
              <a:pPr>
                <a:spcBef>
                  <a:spcPct val="0"/>
                </a:spcBef>
                <a:buFontTx/>
                <a:buNone/>
              </a:pPr>
              <a:t>3/27/2018</a:t>
            </a:fld>
            <a:endParaRPr lang="en-US" altLang="en-US" sz="1000">
              <a:solidFill>
                <a:srgbClr val="808080"/>
              </a:solidFill>
              <a:latin typeface="Arial" panose="020B0604020202020204" pitchFamily="34" charset="0"/>
            </a:endParaRPr>
          </a:p>
        </p:txBody>
      </p:sp>
      <p:sp>
        <p:nvSpPr>
          <p:cNvPr id="16389" name="Footer Placeholder 4">
            <a:extLst>
              <a:ext uri="{FF2B5EF4-FFF2-40B4-BE49-F238E27FC236}">
                <a16:creationId xmlns:a16="http://schemas.microsoft.com/office/drawing/2014/main" id="{97447FB8-89C9-4B57-AEC0-4D22B36BD45F}"/>
              </a:ext>
            </a:extLst>
          </p:cNvPr>
          <p:cNvSpPr>
            <a:spLocks noGrp="1"/>
          </p:cNvSpPr>
          <p:nvPr>
            <p:ph type="ftr" sz="quarter" idx="11"/>
          </p:nvPr>
        </p:nvSpPr>
        <p:spPr>
          <a:noFill/>
        </p:spPr>
        <p:txBody>
          <a:bodyPr/>
          <a:lstStyle>
            <a:lvl1pPr>
              <a:spcBef>
                <a:spcPct val="20000"/>
              </a:spcBef>
              <a:buChar char="•"/>
              <a:defRPr sz="3200">
                <a:solidFill>
                  <a:srgbClr val="394E5F"/>
                </a:solidFill>
                <a:latin typeface="Calibri" panose="020F0502020204030204" pitchFamily="34" charset="0"/>
              </a:defRPr>
            </a:lvl1pPr>
            <a:lvl2pPr marL="742950" indent="-285750">
              <a:spcBef>
                <a:spcPct val="20000"/>
              </a:spcBef>
              <a:buChar char="–"/>
              <a:defRPr sz="2800">
                <a:solidFill>
                  <a:srgbClr val="394E5F"/>
                </a:solidFill>
                <a:latin typeface="Calibri" panose="020F0502020204030204" pitchFamily="34" charset="0"/>
              </a:defRPr>
            </a:lvl2pPr>
            <a:lvl3pPr marL="1143000" indent="-228600">
              <a:spcBef>
                <a:spcPct val="20000"/>
              </a:spcBef>
              <a:buChar char="•"/>
              <a:defRPr sz="2400">
                <a:solidFill>
                  <a:srgbClr val="394E5F"/>
                </a:solidFill>
                <a:latin typeface="Calibri" panose="020F0502020204030204" pitchFamily="34" charset="0"/>
              </a:defRPr>
            </a:lvl3pPr>
            <a:lvl4pPr marL="1600200" indent="-228600">
              <a:spcBef>
                <a:spcPct val="20000"/>
              </a:spcBef>
              <a:buChar char="–"/>
              <a:defRPr sz="2000">
                <a:solidFill>
                  <a:srgbClr val="394E5F"/>
                </a:solidFill>
                <a:latin typeface="Calibri" panose="020F0502020204030204" pitchFamily="34" charset="0"/>
              </a:defRPr>
            </a:lvl4pPr>
            <a:lvl5pPr marL="2057400" indent="-228600">
              <a:spcBef>
                <a:spcPct val="20000"/>
              </a:spcBef>
              <a:buChar char="»"/>
              <a:defRPr sz="2000">
                <a:solidFill>
                  <a:srgbClr val="394E5F"/>
                </a:solidFill>
                <a:latin typeface="Calibri" panose="020F0502020204030204" pitchFamily="34" charset="0"/>
              </a:defRPr>
            </a:lvl5pPr>
            <a:lvl6pPr marL="2514600" indent="-228600" eaLnBrk="0" fontAlgn="base" hangingPunct="0">
              <a:spcBef>
                <a:spcPct val="20000"/>
              </a:spcBef>
              <a:spcAft>
                <a:spcPct val="0"/>
              </a:spcAft>
              <a:buChar char="»"/>
              <a:defRPr sz="2000">
                <a:solidFill>
                  <a:srgbClr val="394E5F"/>
                </a:solidFill>
                <a:latin typeface="Calibri" panose="020F0502020204030204" pitchFamily="34" charset="0"/>
              </a:defRPr>
            </a:lvl6pPr>
            <a:lvl7pPr marL="2971800" indent="-228600" eaLnBrk="0" fontAlgn="base" hangingPunct="0">
              <a:spcBef>
                <a:spcPct val="20000"/>
              </a:spcBef>
              <a:spcAft>
                <a:spcPct val="0"/>
              </a:spcAft>
              <a:buChar char="»"/>
              <a:defRPr sz="2000">
                <a:solidFill>
                  <a:srgbClr val="394E5F"/>
                </a:solidFill>
                <a:latin typeface="Calibri" panose="020F0502020204030204" pitchFamily="34" charset="0"/>
              </a:defRPr>
            </a:lvl7pPr>
            <a:lvl8pPr marL="3429000" indent="-228600" eaLnBrk="0" fontAlgn="base" hangingPunct="0">
              <a:spcBef>
                <a:spcPct val="20000"/>
              </a:spcBef>
              <a:spcAft>
                <a:spcPct val="0"/>
              </a:spcAft>
              <a:buChar char="»"/>
              <a:defRPr sz="2000">
                <a:solidFill>
                  <a:srgbClr val="394E5F"/>
                </a:solidFill>
                <a:latin typeface="Calibri" panose="020F0502020204030204" pitchFamily="34" charset="0"/>
              </a:defRPr>
            </a:lvl8pPr>
            <a:lvl9pPr marL="3886200" indent="-228600" eaLnBrk="0" fontAlgn="base" hangingPunct="0">
              <a:spcBef>
                <a:spcPct val="20000"/>
              </a:spcBef>
              <a:spcAft>
                <a:spcPct val="0"/>
              </a:spcAft>
              <a:buChar char="»"/>
              <a:defRPr sz="2000">
                <a:solidFill>
                  <a:srgbClr val="394E5F"/>
                </a:solidFill>
                <a:latin typeface="Calibri" panose="020F0502020204030204" pitchFamily="34" charset="0"/>
              </a:defRPr>
            </a:lvl9pPr>
          </a:lstStyle>
          <a:p>
            <a:pPr>
              <a:spcBef>
                <a:spcPct val="0"/>
              </a:spcBef>
              <a:buFontTx/>
              <a:buNone/>
            </a:pPr>
            <a:r>
              <a:rPr lang="en-US" altLang="en-US" sz="1000">
                <a:solidFill>
                  <a:srgbClr val="808080"/>
                </a:solidFill>
                <a:latin typeface="Arial" panose="020B0604020202020204" pitchFamily="34" charset="0"/>
              </a:rPr>
              <a:t>The Division of Forestry works in partnership to protect and sustainably manage Wisconsin's forests</a:t>
            </a:r>
          </a:p>
        </p:txBody>
      </p:sp>
      <p:sp>
        <p:nvSpPr>
          <p:cNvPr id="16390" name="Slide Number Placeholder 5">
            <a:extLst>
              <a:ext uri="{FF2B5EF4-FFF2-40B4-BE49-F238E27FC236}">
                <a16:creationId xmlns:a16="http://schemas.microsoft.com/office/drawing/2014/main" id="{6B09513B-7C2C-46E1-B211-6B69B82E5FD4}"/>
              </a:ext>
            </a:extLst>
          </p:cNvPr>
          <p:cNvSpPr>
            <a:spLocks noGrp="1"/>
          </p:cNvSpPr>
          <p:nvPr>
            <p:ph type="sldNum" sz="quarter" idx="12"/>
          </p:nvPr>
        </p:nvSpPr>
        <p:spPr>
          <a:noFill/>
        </p:spPr>
        <p:txBody>
          <a:bodyPr/>
          <a:lstStyle>
            <a:lvl1pPr>
              <a:spcBef>
                <a:spcPct val="20000"/>
              </a:spcBef>
              <a:buChar char="•"/>
              <a:defRPr sz="3200">
                <a:solidFill>
                  <a:srgbClr val="394E5F"/>
                </a:solidFill>
                <a:latin typeface="Calibri" panose="020F0502020204030204" pitchFamily="34" charset="0"/>
              </a:defRPr>
            </a:lvl1pPr>
            <a:lvl2pPr marL="742950" indent="-285750">
              <a:spcBef>
                <a:spcPct val="20000"/>
              </a:spcBef>
              <a:buChar char="–"/>
              <a:defRPr sz="2800">
                <a:solidFill>
                  <a:srgbClr val="394E5F"/>
                </a:solidFill>
                <a:latin typeface="Calibri" panose="020F0502020204030204" pitchFamily="34" charset="0"/>
              </a:defRPr>
            </a:lvl2pPr>
            <a:lvl3pPr marL="1143000" indent="-228600">
              <a:spcBef>
                <a:spcPct val="20000"/>
              </a:spcBef>
              <a:buChar char="•"/>
              <a:defRPr sz="2400">
                <a:solidFill>
                  <a:srgbClr val="394E5F"/>
                </a:solidFill>
                <a:latin typeface="Calibri" panose="020F0502020204030204" pitchFamily="34" charset="0"/>
              </a:defRPr>
            </a:lvl3pPr>
            <a:lvl4pPr marL="1600200" indent="-228600">
              <a:spcBef>
                <a:spcPct val="20000"/>
              </a:spcBef>
              <a:buChar char="–"/>
              <a:defRPr sz="2000">
                <a:solidFill>
                  <a:srgbClr val="394E5F"/>
                </a:solidFill>
                <a:latin typeface="Calibri" panose="020F0502020204030204" pitchFamily="34" charset="0"/>
              </a:defRPr>
            </a:lvl4pPr>
            <a:lvl5pPr marL="2057400" indent="-228600">
              <a:spcBef>
                <a:spcPct val="20000"/>
              </a:spcBef>
              <a:buChar char="»"/>
              <a:defRPr sz="2000">
                <a:solidFill>
                  <a:srgbClr val="394E5F"/>
                </a:solidFill>
                <a:latin typeface="Calibri" panose="020F0502020204030204" pitchFamily="34" charset="0"/>
              </a:defRPr>
            </a:lvl5pPr>
            <a:lvl6pPr marL="2514600" indent="-228600" eaLnBrk="0" fontAlgn="base" hangingPunct="0">
              <a:spcBef>
                <a:spcPct val="20000"/>
              </a:spcBef>
              <a:spcAft>
                <a:spcPct val="0"/>
              </a:spcAft>
              <a:buChar char="»"/>
              <a:defRPr sz="2000">
                <a:solidFill>
                  <a:srgbClr val="394E5F"/>
                </a:solidFill>
                <a:latin typeface="Calibri" panose="020F0502020204030204" pitchFamily="34" charset="0"/>
              </a:defRPr>
            </a:lvl6pPr>
            <a:lvl7pPr marL="2971800" indent="-228600" eaLnBrk="0" fontAlgn="base" hangingPunct="0">
              <a:spcBef>
                <a:spcPct val="20000"/>
              </a:spcBef>
              <a:spcAft>
                <a:spcPct val="0"/>
              </a:spcAft>
              <a:buChar char="»"/>
              <a:defRPr sz="2000">
                <a:solidFill>
                  <a:srgbClr val="394E5F"/>
                </a:solidFill>
                <a:latin typeface="Calibri" panose="020F0502020204030204" pitchFamily="34" charset="0"/>
              </a:defRPr>
            </a:lvl7pPr>
            <a:lvl8pPr marL="3429000" indent="-228600" eaLnBrk="0" fontAlgn="base" hangingPunct="0">
              <a:spcBef>
                <a:spcPct val="20000"/>
              </a:spcBef>
              <a:spcAft>
                <a:spcPct val="0"/>
              </a:spcAft>
              <a:buChar char="»"/>
              <a:defRPr sz="2000">
                <a:solidFill>
                  <a:srgbClr val="394E5F"/>
                </a:solidFill>
                <a:latin typeface="Calibri" panose="020F0502020204030204" pitchFamily="34" charset="0"/>
              </a:defRPr>
            </a:lvl8pPr>
            <a:lvl9pPr marL="3886200" indent="-228600" eaLnBrk="0" fontAlgn="base" hangingPunct="0">
              <a:spcBef>
                <a:spcPct val="20000"/>
              </a:spcBef>
              <a:spcAft>
                <a:spcPct val="0"/>
              </a:spcAft>
              <a:buChar char="»"/>
              <a:defRPr sz="2000">
                <a:solidFill>
                  <a:srgbClr val="394E5F"/>
                </a:solidFill>
                <a:latin typeface="Calibri" panose="020F0502020204030204" pitchFamily="34" charset="0"/>
              </a:defRPr>
            </a:lvl9pPr>
          </a:lstStyle>
          <a:p>
            <a:pPr>
              <a:spcBef>
                <a:spcPct val="0"/>
              </a:spcBef>
              <a:buFontTx/>
              <a:buNone/>
            </a:pPr>
            <a:fld id="{9DBDF0E5-EA30-429D-9073-F8025C946E4E}" type="slidenum">
              <a:rPr lang="en-US" altLang="en-US" sz="1000" smtClean="0">
                <a:solidFill>
                  <a:srgbClr val="808080"/>
                </a:solidFill>
                <a:latin typeface="Arial" panose="020B0604020202020204" pitchFamily="34" charset="0"/>
              </a:rPr>
              <a:pPr>
                <a:spcBef>
                  <a:spcPct val="0"/>
                </a:spcBef>
                <a:buFontTx/>
                <a:buNone/>
              </a:pPr>
              <a:t>7</a:t>
            </a:fld>
            <a:endParaRPr lang="en-US" altLang="en-US" sz="1000">
              <a:solidFill>
                <a:srgbClr val="808080"/>
              </a:solidFill>
              <a:latin typeface="Arial" panose="020B060402020202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5D59C80F-915B-4705-A4B8-DEAA99AB93D0}"/>
              </a:ext>
            </a:extLst>
          </p:cNvPr>
          <p:cNvSpPr>
            <a:spLocks noGrp="1" noChangeArrowheads="1"/>
          </p:cNvSpPr>
          <p:nvPr>
            <p:ph type="title"/>
          </p:nvPr>
        </p:nvSpPr>
        <p:spPr/>
        <p:txBody>
          <a:bodyPr/>
          <a:lstStyle/>
          <a:p>
            <a:r>
              <a:rPr lang="en-US" altLang="en-US"/>
              <a:t>Budget Discussion -Expenditures</a:t>
            </a:r>
          </a:p>
        </p:txBody>
      </p:sp>
      <p:sp>
        <p:nvSpPr>
          <p:cNvPr id="3" name="Content Placeholder 2">
            <a:extLst>
              <a:ext uri="{FF2B5EF4-FFF2-40B4-BE49-F238E27FC236}">
                <a16:creationId xmlns:a16="http://schemas.microsoft.com/office/drawing/2014/main" id="{7776A01A-C581-48A3-B8A5-EB42D17AF4E3}"/>
              </a:ext>
            </a:extLst>
          </p:cNvPr>
          <p:cNvSpPr>
            <a:spLocks noGrp="1"/>
          </p:cNvSpPr>
          <p:nvPr>
            <p:ph idx="1"/>
          </p:nvPr>
        </p:nvSpPr>
        <p:spPr/>
        <p:txBody>
          <a:bodyPr>
            <a:normAutofit fontScale="92500"/>
          </a:bodyPr>
          <a:lstStyle/>
          <a:p>
            <a:pPr marL="0" indent="0">
              <a:buFontTx/>
              <a:buNone/>
              <a:defRPr/>
            </a:pPr>
            <a:r>
              <a:rPr lang="en-US" altLang="en-US" dirty="0"/>
              <a:t>Appropriations Generally Five types (Continued):</a:t>
            </a:r>
          </a:p>
          <a:p>
            <a:pPr>
              <a:defRPr/>
            </a:pPr>
            <a:r>
              <a:rPr lang="en-US" altLang="en-US" sz="2800" u="sng" dirty="0"/>
              <a:t>Sum Sufficient- </a:t>
            </a:r>
            <a:r>
              <a:rPr lang="en-US" sz="2800" dirty="0"/>
              <a:t>Sum sufficient appropriations are appropriations which are expendable from the indicated source in the amounts necessary to accomplish the purpose specified. Dollar amounts shown represent the most reliable estimate of the amounts which will be needed. </a:t>
            </a:r>
            <a:endParaRPr lang="en-US" altLang="en-US" sz="2800" dirty="0"/>
          </a:p>
          <a:p>
            <a:pPr>
              <a:defRPr/>
            </a:pPr>
            <a:r>
              <a:rPr lang="en-US" altLang="en-US" sz="2800" u="sng" dirty="0"/>
              <a:t>Capital Improvements</a:t>
            </a:r>
            <a:r>
              <a:rPr lang="en-US" altLang="en-US" sz="2800" dirty="0"/>
              <a:t>-</a:t>
            </a:r>
            <a:r>
              <a:rPr lang="en-US" sz="2800" dirty="0"/>
              <a:t>are authorizations to contract public debt in accordance with </a:t>
            </a:r>
            <a:r>
              <a:rPr lang="en-US" sz="2800" dirty="0" err="1"/>
              <a:t>ch.</a:t>
            </a:r>
            <a:r>
              <a:rPr lang="en-US" sz="2800" dirty="0"/>
              <a:t> 18 (Stewardship for example)</a:t>
            </a:r>
            <a:endParaRPr lang="en-US" altLang="en-US" sz="2800" dirty="0"/>
          </a:p>
          <a:p>
            <a:pPr>
              <a:defRPr/>
            </a:pPr>
            <a:endParaRPr lang="en-US" dirty="0"/>
          </a:p>
        </p:txBody>
      </p:sp>
      <p:sp>
        <p:nvSpPr>
          <p:cNvPr id="17412" name="Date Placeholder 3">
            <a:extLst>
              <a:ext uri="{FF2B5EF4-FFF2-40B4-BE49-F238E27FC236}">
                <a16:creationId xmlns:a16="http://schemas.microsoft.com/office/drawing/2014/main" id="{ACBE56C2-0B88-4FAF-97C1-CE253DF00835}"/>
              </a:ext>
            </a:extLst>
          </p:cNvPr>
          <p:cNvSpPr>
            <a:spLocks noGrp="1"/>
          </p:cNvSpPr>
          <p:nvPr>
            <p:ph type="dt" sz="quarter" idx="10"/>
          </p:nvPr>
        </p:nvSpPr>
        <p:spPr>
          <a:noFill/>
        </p:spPr>
        <p:txBody>
          <a:bodyPr/>
          <a:lstStyle>
            <a:lvl1pPr>
              <a:spcBef>
                <a:spcPct val="20000"/>
              </a:spcBef>
              <a:buChar char="•"/>
              <a:defRPr sz="3200">
                <a:solidFill>
                  <a:srgbClr val="394E5F"/>
                </a:solidFill>
                <a:latin typeface="Calibri" panose="020F0502020204030204" pitchFamily="34" charset="0"/>
              </a:defRPr>
            </a:lvl1pPr>
            <a:lvl2pPr marL="742950" indent="-285750">
              <a:spcBef>
                <a:spcPct val="20000"/>
              </a:spcBef>
              <a:buChar char="–"/>
              <a:defRPr sz="2800">
                <a:solidFill>
                  <a:srgbClr val="394E5F"/>
                </a:solidFill>
                <a:latin typeface="Calibri" panose="020F0502020204030204" pitchFamily="34" charset="0"/>
              </a:defRPr>
            </a:lvl2pPr>
            <a:lvl3pPr marL="1143000" indent="-228600">
              <a:spcBef>
                <a:spcPct val="20000"/>
              </a:spcBef>
              <a:buChar char="•"/>
              <a:defRPr sz="2400">
                <a:solidFill>
                  <a:srgbClr val="394E5F"/>
                </a:solidFill>
                <a:latin typeface="Calibri" panose="020F0502020204030204" pitchFamily="34" charset="0"/>
              </a:defRPr>
            </a:lvl3pPr>
            <a:lvl4pPr marL="1600200" indent="-228600">
              <a:spcBef>
                <a:spcPct val="20000"/>
              </a:spcBef>
              <a:buChar char="–"/>
              <a:defRPr sz="2000">
                <a:solidFill>
                  <a:srgbClr val="394E5F"/>
                </a:solidFill>
                <a:latin typeface="Calibri" panose="020F0502020204030204" pitchFamily="34" charset="0"/>
              </a:defRPr>
            </a:lvl4pPr>
            <a:lvl5pPr marL="2057400" indent="-228600">
              <a:spcBef>
                <a:spcPct val="20000"/>
              </a:spcBef>
              <a:buChar char="»"/>
              <a:defRPr sz="2000">
                <a:solidFill>
                  <a:srgbClr val="394E5F"/>
                </a:solidFill>
                <a:latin typeface="Calibri" panose="020F0502020204030204" pitchFamily="34" charset="0"/>
              </a:defRPr>
            </a:lvl5pPr>
            <a:lvl6pPr marL="2514600" indent="-228600" eaLnBrk="0" fontAlgn="base" hangingPunct="0">
              <a:spcBef>
                <a:spcPct val="20000"/>
              </a:spcBef>
              <a:spcAft>
                <a:spcPct val="0"/>
              </a:spcAft>
              <a:buChar char="»"/>
              <a:defRPr sz="2000">
                <a:solidFill>
                  <a:srgbClr val="394E5F"/>
                </a:solidFill>
                <a:latin typeface="Calibri" panose="020F0502020204030204" pitchFamily="34" charset="0"/>
              </a:defRPr>
            </a:lvl6pPr>
            <a:lvl7pPr marL="2971800" indent="-228600" eaLnBrk="0" fontAlgn="base" hangingPunct="0">
              <a:spcBef>
                <a:spcPct val="20000"/>
              </a:spcBef>
              <a:spcAft>
                <a:spcPct val="0"/>
              </a:spcAft>
              <a:buChar char="»"/>
              <a:defRPr sz="2000">
                <a:solidFill>
                  <a:srgbClr val="394E5F"/>
                </a:solidFill>
                <a:latin typeface="Calibri" panose="020F0502020204030204" pitchFamily="34" charset="0"/>
              </a:defRPr>
            </a:lvl7pPr>
            <a:lvl8pPr marL="3429000" indent="-228600" eaLnBrk="0" fontAlgn="base" hangingPunct="0">
              <a:spcBef>
                <a:spcPct val="20000"/>
              </a:spcBef>
              <a:spcAft>
                <a:spcPct val="0"/>
              </a:spcAft>
              <a:buChar char="»"/>
              <a:defRPr sz="2000">
                <a:solidFill>
                  <a:srgbClr val="394E5F"/>
                </a:solidFill>
                <a:latin typeface="Calibri" panose="020F0502020204030204" pitchFamily="34" charset="0"/>
              </a:defRPr>
            </a:lvl8pPr>
            <a:lvl9pPr marL="3886200" indent="-228600" eaLnBrk="0" fontAlgn="base" hangingPunct="0">
              <a:spcBef>
                <a:spcPct val="20000"/>
              </a:spcBef>
              <a:spcAft>
                <a:spcPct val="0"/>
              </a:spcAft>
              <a:buChar char="»"/>
              <a:defRPr sz="2000">
                <a:solidFill>
                  <a:srgbClr val="394E5F"/>
                </a:solidFill>
                <a:latin typeface="Calibri" panose="020F0502020204030204" pitchFamily="34" charset="0"/>
              </a:defRPr>
            </a:lvl9pPr>
          </a:lstStyle>
          <a:p>
            <a:pPr>
              <a:spcBef>
                <a:spcPct val="0"/>
              </a:spcBef>
              <a:buFontTx/>
              <a:buNone/>
            </a:pPr>
            <a:fld id="{4714A338-FF6E-4244-B91A-4D901F51622E}" type="datetime1">
              <a:rPr lang="en-US" altLang="en-US" sz="1000" smtClean="0">
                <a:solidFill>
                  <a:srgbClr val="808080"/>
                </a:solidFill>
                <a:latin typeface="Arial" panose="020B0604020202020204" pitchFamily="34" charset="0"/>
              </a:rPr>
              <a:pPr>
                <a:spcBef>
                  <a:spcPct val="0"/>
                </a:spcBef>
                <a:buFontTx/>
                <a:buNone/>
              </a:pPr>
              <a:t>3/27/2018</a:t>
            </a:fld>
            <a:endParaRPr lang="en-US" altLang="en-US" sz="1000">
              <a:solidFill>
                <a:srgbClr val="808080"/>
              </a:solidFill>
              <a:latin typeface="Arial" panose="020B0604020202020204" pitchFamily="34" charset="0"/>
            </a:endParaRPr>
          </a:p>
        </p:txBody>
      </p:sp>
      <p:sp>
        <p:nvSpPr>
          <p:cNvPr id="17413" name="Footer Placeholder 4">
            <a:extLst>
              <a:ext uri="{FF2B5EF4-FFF2-40B4-BE49-F238E27FC236}">
                <a16:creationId xmlns:a16="http://schemas.microsoft.com/office/drawing/2014/main" id="{0FBA33B5-3B78-46AD-AA92-2335323D1522}"/>
              </a:ext>
            </a:extLst>
          </p:cNvPr>
          <p:cNvSpPr>
            <a:spLocks noGrp="1"/>
          </p:cNvSpPr>
          <p:nvPr>
            <p:ph type="ftr" sz="quarter" idx="11"/>
          </p:nvPr>
        </p:nvSpPr>
        <p:spPr>
          <a:noFill/>
        </p:spPr>
        <p:txBody>
          <a:bodyPr/>
          <a:lstStyle>
            <a:lvl1pPr>
              <a:spcBef>
                <a:spcPct val="20000"/>
              </a:spcBef>
              <a:buChar char="•"/>
              <a:defRPr sz="3200">
                <a:solidFill>
                  <a:srgbClr val="394E5F"/>
                </a:solidFill>
                <a:latin typeface="Calibri" panose="020F0502020204030204" pitchFamily="34" charset="0"/>
              </a:defRPr>
            </a:lvl1pPr>
            <a:lvl2pPr marL="742950" indent="-285750">
              <a:spcBef>
                <a:spcPct val="20000"/>
              </a:spcBef>
              <a:buChar char="–"/>
              <a:defRPr sz="2800">
                <a:solidFill>
                  <a:srgbClr val="394E5F"/>
                </a:solidFill>
                <a:latin typeface="Calibri" panose="020F0502020204030204" pitchFamily="34" charset="0"/>
              </a:defRPr>
            </a:lvl2pPr>
            <a:lvl3pPr marL="1143000" indent="-228600">
              <a:spcBef>
                <a:spcPct val="20000"/>
              </a:spcBef>
              <a:buChar char="•"/>
              <a:defRPr sz="2400">
                <a:solidFill>
                  <a:srgbClr val="394E5F"/>
                </a:solidFill>
                <a:latin typeface="Calibri" panose="020F0502020204030204" pitchFamily="34" charset="0"/>
              </a:defRPr>
            </a:lvl3pPr>
            <a:lvl4pPr marL="1600200" indent="-228600">
              <a:spcBef>
                <a:spcPct val="20000"/>
              </a:spcBef>
              <a:buChar char="–"/>
              <a:defRPr sz="2000">
                <a:solidFill>
                  <a:srgbClr val="394E5F"/>
                </a:solidFill>
                <a:latin typeface="Calibri" panose="020F0502020204030204" pitchFamily="34" charset="0"/>
              </a:defRPr>
            </a:lvl4pPr>
            <a:lvl5pPr marL="2057400" indent="-228600">
              <a:spcBef>
                <a:spcPct val="20000"/>
              </a:spcBef>
              <a:buChar char="»"/>
              <a:defRPr sz="2000">
                <a:solidFill>
                  <a:srgbClr val="394E5F"/>
                </a:solidFill>
                <a:latin typeface="Calibri" panose="020F0502020204030204" pitchFamily="34" charset="0"/>
              </a:defRPr>
            </a:lvl5pPr>
            <a:lvl6pPr marL="2514600" indent="-228600" eaLnBrk="0" fontAlgn="base" hangingPunct="0">
              <a:spcBef>
                <a:spcPct val="20000"/>
              </a:spcBef>
              <a:spcAft>
                <a:spcPct val="0"/>
              </a:spcAft>
              <a:buChar char="»"/>
              <a:defRPr sz="2000">
                <a:solidFill>
                  <a:srgbClr val="394E5F"/>
                </a:solidFill>
                <a:latin typeface="Calibri" panose="020F0502020204030204" pitchFamily="34" charset="0"/>
              </a:defRPr>
            </a:lvl6pPr>
            <a:lvl7pPr marL="2971800" indent="-228600" eaLnBrk="0" fontAlgn="base" hangingPunct="0">
              <a:spcBef>
                <a:spcPct val="20000"/>
              </a:spcBef>
              <a:spcAft>
                <a:spcPct val="0"/>
              </a:spcAft>
              <a:buChar char="»"/>
              <a:defRPr sz="2000">
                <a:solidFill>
                  <a:srgbClr val="394E5F"/>
                </a:solidFill>
                <a:latin typeface="Calibri" panose="020F0502020204030204" pitchFamily="34" charset="0"/>
              </a:defRPr>
            </a:lvl7pPr>
            <a:lvl8pPr marL="3429000" indent="-228600" eaLnBrk="0" fontAlgn="base" hangingPunct="0">
              <a:spcBef>
                <a:spcPct val="20000"/>
              </a:spcBef>
              <a:spcAft>
                <a:spcPct val="0"/>
              </a:spcAft>
              <a:buChar char="»"/>
              <a:defRPr sz="2000">
                <a:solidFill>
                  <a:srgbClr val="394E5F"/>
                </a:solidFill>
                <a:latin typeface="Calibri" panose="020F0502020204030204" pitchFamily="34" charset="0"/>
              </a:defRPr>
            </a:lvl8pPr>
            <a:lvl9pPr marL="3886200" indent="-228600" eaLnBrk="0" fontAlgn="base" hangingPunct="0">
              <a:spcBef>
                <a:spcPct val="20000"/>
              </a:spcBef>
              <a:spcAft>
                <a:spcPct val="0"/>
              </a:spcAft>
              <a:buChar char="»"/>
              <a:defRPr sz="2000">
                <a:solidFill>
                  <a:srgbClr val="394E5F"/>
                </a:solidFill>
                <a:latin typeface="Calibri" panose="020F0502020204030204" pitchFamily="34" charset="0"/>
              </a:defRPr>
            </a:lvl9pPr>
          </a:lstStyle>
          <a:p>
            <a:pPr>
              <a:spcBef>
                <a:spcPct val="0"/>
              </a:spcBef>
              <a:buFontTx/>
              <a:buNone/>
            </a:pPr>
            <a:r>
              <a:rPr lang="en-US" altLang="en-US" sz="1000">
                <a:solidFill>
                  <a:srgbClr val="808080"/>
                </a:solidFill>
                <a:latin typeface="Arial" panose="020B0604020202020204" pitchFamily="34" charset="0"/>
              </a:rPr>
              <a:t>The Division of Forestry works in partnership to protect and sustainably manage Wisconsin's forests</a:t>
            </a:r>
          </a:p>
        </p:txBody>
      </p:sp>
      <p:sp>
        <p:nvSpPr>
          <p:cNvPr id="17414" name="Slide Number Placeholder 5">
            <a:extLst>
              <a:ext uri="{FF2B5EF4-FFF2-40B4-BE49-F238E27FC236}">
                <a16:creationId xmlns:a16="http://schemas.microsoft.com/office/drawing/2014/main" id="{79DCBEE4-EAE7-4A52-957A-0887EEBF60FC}"/>
              </a:ext>
            </a:extLst>
          </p:cNvPr>
          <p:cNvSpPr>
            <a:spLocks noGrp="1"/>
          </p:cNvSpPr>
          <p:nvPr>
            <p:ph type="sldNum" sz="quarter" idx="12"/>
          </p:nvPr>
        </p:nvSpPr>
        <p:spPr>
          <a:noFill/>
        </p:spPr>
        <p:txBody>
          <a:bodyPr/>
          <a:lstStyle>
            <a:lvl1pPr>
              <a:spcBef>
                <a:spcPct val="20000"/>
              </a:spcBef>
              <a:buChar char="•"/>
              <a:defRPr sz="3200">
                <a:solidFill>
                  <a:srgbClr val="394E5F"/>
                </a:solidFill>
                <a:latin typeface="Calibri" panose="020F0502020204030204" pitchFamily="34" charset="0"/>
              </a:defRPr>
            </a:lvl1pPr>
            <a:lvl2pPr marL="742950" indent="-285750">
              <a:spcBef>
                <a:spcPct val="20000"/>
              </a:spcBef>
              <a:buChar char="–"/>
              <a:defRPr sz="2800">
                <a:solidFill>
                  <a:srgbClr val="394E5F"/>
                </a:solidFill>
                <a:latin typeface="Calibri" panose="020F0502020204030204" pitchFamily="34" charset="0"/>
              </a:defRPr>
            </a:lvl2pPr>
            <a:lvl3pPr marL="1143000" indent="-228600">
              <a:spcBef>
                <a:spcPct val="20000"/>
              </a:spcBef>
              <a:buChar char="•"/>
              <a:defRPr sz="2400">
                <a:solidFill>
                  <a:srgbClr val="394E5F"/>
                </a:solidFill>
                <a:latin typeface="Calibri" panose="020F0502020204030204" pitchFamily="34" charset="0"/>
              </a:defRPr>
            </a:lvl3pPr>
            <a:lvl4pPr marL="1600200" indent="-228600">
              <a:spcBef>
                <a:spcPct val="20000"/>
              </a:spcBef>
              <a:buChar char="–"/>
              <a:defRPr sz="2000">
                <a:solidFill>
                  <a:srgbClr val="394E5F"/>
                </a:solidFill>
                <a:latin typeface="Calibri" panose="020F0502020204030204" pitchFamily="34" charset="0"/>
              </a:defRPr>
            </a:lvl4pPr>
            <a:lvl5pPr marL="2057400" indent="-228600">
              <a:spcBef>
                <a:spcPct val="20000"/>
              </a:spcBef>
              <a:buChar char="»"/>
              <a:defRPr sz="2000">
                <a:solidFill>
                  <a:srgbClr val="394E5F"/>
                </a:solidFill>
                <a:latin typeface="Calibri" panose="020F0502020204030204" pitchFamily="34" charset="0"/>
              </a:defRPr>
            </a:lvl5pPr>
            <a:lvl6pPr marL="2514600" indent="-228600" eaLnBrk="0" fontAlgn="base" hangingPunct="0">
              <a:spcBef>
                <a:spcPct val="20000"/>
              </a:spcBef>
              <a:spcAft>
                <a:spcPct val="0"/>
              </a:spcAft>
              <a:buChar char="»"/>
              <a:defRPr sz="2000">
                <a:solidFill>
                  <a:srgbClr val="394E5F"/>
                </a:solidFill>
                <a:latin typeface="Calibri" panose="020F0502020204030204" pitchFamily="34" charset="0"/>
              </a:defRPr>
            </a:lvl6pPr>
            <a:lvl7pPr marL="2971800" indent="-228600" eaLnBrk="0" fontAlgn="base" hangingPunct="0">
              <a:spcBef>
                <a:spcPct val="20000"/>
              </a:spcBef>
              <a:spcAft>
                <a:spcPct val="0"/>
              </a:spcAft>
              <a:buChar char="»"/>
              <a:defRPr sz="2000">
                <a:solidFill>
                  <a:srgbClr val="394E5F"/>
                </a:solidFill>
                <a:latin typeface="Calibri" panose="020F0502020204030204" pitchFamily="34" charset="0"/>
              </a:defRPr>
            </a:lvl7pPr>
            <a:lvl8pPr marL="3429000" indent="-228600" eaLnBrk="0" fontAlgn="base" hangingPunct="0">
              <a:spcBef>
                <a:spcPct val="20000"/>
              </a:spcBef>
              <a:spcAft>
                <a:spcPct val="0"/>
              </a:spcAft>
              <a:buChar char="»"/>
              <a:defRPr sz="2000">
                <a:solidFill>
                  <a:srgbClr val="394E5F"/>
                </a:solidFill>
                <a:latin typeface="Calibri" panose="020F0502020204030204" pitchFamily="34" charset="0"/>
              </a:defRPr>
            </a:lvl8pPr>
            <a:lvl9pPr marL="3886200" indent="-228600" eaLnBrk="0" fontAlgn="base" hangingPunct="0">
              <a:spcBef>
                <a:spcPct val="20000"/>
              </a:spcBef>
              <a:spcAft>
                <a:spcPct val="0"/>
              </a:spcAft>
              <a:buChar char="»"/>
              <a:defRPr sz="2000">
                <a:solidFill>
                  <a:srgbClr val="394E5F"/>
                </a:solidFill>
                <a:latin typeface="Calibri" panose="020F0502020204030204" pitchFamily="34" charset="0"/>
              </a:defRPr>
            </a:lvl9pPr>
          </a:lstStyle>
          <a:p>
            <a:pPr>
              <a:spcBef>
                <a:spcPct val="0"/>
              </a:spcBef>
              <a:buFontTx/>
              <a:buNone/>
            </a:pPr>
            <a:fld id="{71B65BA1-B154-4762-BF24-8C6FB862313C}" type="slidenum">
              <a:rPr lang="en-US" altLang="en-US" sz="1000" smtClean="0">
                <a:solidFill>
                  <a:srgbClr val="808080"/>
                </a:solidFill>
                <a:latin typeface="Arial" panose="020B0604020202020204" pitchFamily="34" charset="0"/>
              </a:rPr>
              <a:pPr>
                <a:spcBef>
                  <a:spcPct val="0"/>
                </a:spcBef>
                <a:buFontTx/>
                <a:buNone/>
              </a:pPr>
              <a:t>8</a:t>
            </a:fld>
            <a:endParaRPr lang="en-US" altLang="en-US" sz="1000">
              <a:solidFill>
                <a:srgbClr val="808080"/>
              </a:solidFill>
              <a:latin typeface="Arial" panose="020B060402020202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DD8CDC89-B7A5-4417-9355-E6E7B497C9C0}"/>
              </a:ext>
            </a:extLst>
          </p:cNvPr>
          <p:cNvSpPr>
            <a:spLocks noGrp="1" noChangeArrowheads="1"/>
          </p:cNvSpPr>
          <p:nvPr>
            <p:ph type="title"/>
          </p:nvPr>
        </p:nvSpPr>
        <p:spPr/>
        <p:txBody>
          <a:bodyPr/>
          <a:lstStyle/>
          <a:p>
            <a:r>
              <a:rPr lang="en-US" altLang="en-US"/>
              <a:t>Budget Discussion -Expenditures</a:t>
            </a:r>
          </a:p>
        </p:txBody>
      </p:sp>
      <p:sp>
        <p:nvSpPr>
          <p:cNvPr id="3" name="Content Placeholder 2">
            <a:extLst>
              <a:ext uri="{FF2B5EF4-FFF2-40B4-BE49-F238E27FC236}">
                <a16:creationId xmlns:a16="http://schemas.microsoft.com/office/drawing/2014/main" id="{4D9767F8-E16F-435A-A1E5-7999BCE098B6}"/>
              </a:ext>
            </a:extLst>
          </p:cNvPr>
          <p:cNvSpPr>
            <a:spLocks noGrp="1"/>
          </p:cNvSpPr>
          <p:nvPr>
            <p:ph idx="1"/>
          </p:nvPr>
        </p:nvSpPr>
        <p:spPr/>
        <p:txBody>
          <a:bodyPr/>
          <a:lstStyle/>
          <a:p>
            <a:pPr marL="0" indent="0">
              <a:buFontTx/>
              <a:buNone/>
              <a:defRPr/>
            </a:pPr>
            <a:r>
              <a:rPr lang="en-US" altLang="en-US" sz="3000" dirty="0"/>
              <a:t>Forestry Account BIG picture</a:t>
            </a:r>
          </a:p>
          <a:p>
            <a:pPr>
              <a:defRPr/>
            </a:pPr>
            <a:r>
              <a:rPr lang="en-US" altLang="en-US" sz="2400" dirty="0"/>
              <a:t>Division of Forestry Operations  Approximately $52 million/year (48%)</a:t>
            </a:r>
            <a:endParaRPr lang="en-US" altLang="en-US" sz="2000" dirty="0"/>
          </a:p>
          <a:p>
            <a:pPr>
              <a:defRPr/>
            </a:pPr>
            <a:r>
              <a:rPr lang="en-US" altLang="en-US" sz="2400" dirty="0"/>
              <a:t>Others (approximately $62M/year)(52%)</a:t>
            </a:r>
          </a:p>
          <a:p>
            <a:pPr lvl="1">
              <a:defRPr/>
            </a:pPr>
            <a:r>
              <a:rPr lang="en-US" altLang="en-US" sz="2100" dirty="0"/>
              <a:t>DNR split funded appropriations = $20 million </a:t>
            </a:r>
          </a:p>
          <a:p>
            <a:pPr lvl="1">
              <a:defRPr/>
            </a:pPr>
            <a:r>
              <a:rPr lang="en-US" altLang="en-US" sz="2100" dirty="0"/>
              <a:t>Southern State Forest operations = $5.5 million </a:t>
            </a:r>
          </a:p>
          <a:p>
            <a:pPr lvl="1">
              <a:defRPr/>
            </a:pPr>
            <a:r>
              <a:rPr lang="en-US" altLang="en-US" sz="2100" dirty="0"/>
              <a:t>Knowles-Nelson Stewardship Program debt service = $13.5 million </a:t>
            </a:r>
          </a:p>
          <a:p>
            <a:pPr lvl="1">
              <a:defRPr/>
            </a:pPr>
            <a:r>
              <a:rPr lang="en-US" altLang="en-US" sz="2100" dirty="0"/>
              <a:t>Aids in Lieu of Taxes = $6 million </a:t>
            </a:r>
          </a:p>
          <a:p>
            <a:pPr lvl="1">
              <a:defRPr/>
            </a:pPr>
            <a:r>
              <a:rPr lang="en-US" altLang="en-US" sz="2100" dirty="0"/>
              <a:t>Other agencies (DATCP, State Historical Society, UW System, Kickapoo Reserve Management Board, Lower Wisconsin State Riverway Board) = $2.7 million</a:t>
            </a:r>
          </a:p>
          <a:p>
            <a:pPr>
              <a:defRPr/>
            </a:pPr>
            <a:endParaRPr lang="en-US" dirty="0"/>
          </a:p>
        </p:txBody>
      </p:sp>
      <p:sp>
        <p:nvSpPr>
          <p:cNvPr id="18436" name="Date Placeholder 3">
            <a:extLst>
              <a:ext uri="{FF2B5EF4-FFF2-40B4-BE49-F238E27FC236}">
                <a16:creationId xmlns:a16="http://schemas.microsoft.com/office/drawing/2014/main" id="{5B146A11-C302-401E-883D-A7F17BE12A61}"/>
              </a:ext>
            </a:extLst>
          </p:cNvPr>
          <p:cNvSpPr>
            <a:spLocks noGrp="1"/>
          </p:cNvSpPr>
          <p:nvPr>
            <p:ph type="dt" sz="quarter" idx="10"/>
          </p:nvPr>
        </p:nvSpPr>
        <p:spPr>
          <a:noFill/>
        </p:spPr>
        <p:txBody>
          <a:bodyPr/>
          <a:lstStyle>
            <a:lvl1pPr>
              <a:spcBef>
                <a:spcPct val="20000"/>
              </a:spcBef>
              <a:buChar char="•"/>
              <a:defRPr sz="3200">
                <a:solidFill>
                  <a:srgbClr val="394E5F"/>
                </a:solidFill>
                <a:latin typeface="Calibri" panose="020F0502020204030204" pitchFamily="34" charset="0"/>
              </a:defRPr>
            </a:lvl1pPr>
            <a:lvl2pPr marL="742950" indent="-285750">
              <a:spcBef>
                <a:spcPct val="20000"/>
              </a:spcBef>
              <a:buChar char="–"/>
              <a:defRPr sz="2800">
                <a:solidFill>
                  <a:srgbClr val="394E5F"/>
                </a:solidFill>
                <a:latin typeface="Calibri" panose="020F0502020204030204" pitchFamily="34" charset="0"/>
              </a:defRPr>
            </a:lvl2pPr>
            <a:lvl3pPr marL="1143000" indent="-228600">
              <a:spcBef>
                <a:spcPct val="20000"/>
              </a:spcBef>
              <a:buChar char="•"/>
              <a:defRPr sz="2400">
                <a:solidFill>
                  <a:srgbClr val="394E5F"/>
                </a:solidFill>
                <a:latin typeface="Calibri" panose="020F0502020204030204" pitchFamily="34" charset="0"/>
              </a:defRPr>
            </a:lvl3pPr>
            <a:lvl4pPr marL="1600200" indent="-228600">
              <a:spcBef>
                <a:spcPct val="20000"/>
              </a:spcBef>
              <a:buChar char="–"/>
              <a:defRPr sz="2000">
                <a:solidFill>
                  <a:srgbClr val="394E5F"/>
                </a:solidFill>
                <a:latin typeface="Calibri" panose="020F0502020204030204" pitchFamily="34" charset="0"/>
              </a:defRPr>
            </a:lvl4pPr>
            <a:lvl5pPr marL="2057400" indent="-228600">
              <a:spcBef>
                <a:spcPct val="20000"/>
              </a:spcBef>
              <a:buChar char="»"/>
              <a:defRPr sz="2000">
                <a:solidFill>
                  <a:srgbClr val="394E5F"/>
                </a:solidFill>
                <a:latin typeface="Calibri" panose="020F0502020204030204" pitchFamily="34" charset="0"/>
              </a:defRPr>
            </a:lvl5pPr>
            <a:lvl6pPr marL="2514600" indent="-228600" eaLnBrk="0" fontAlgn="base" hangingPunct="0">
              <a:spcBef>
                <a:spcPct val="20000"/>
              </a:spcBef>
              <a:spcAft>
                <a:spcPct val="0"/>
              </a:spcAft>
              <a:buChar char="»"/>
              <a:defRPr sz="2000">
                <a:solidFill>
                  <a:srgbClr val="394E5F"/>
                </a:solidFill>
                <a:latin typeface="Calibri" panose="020F0502020204030204" pitchFamily="34" charset="0"/>
              </a:defRPr>
            </a:lvl6pPr>
            <a:lvl7pPr marL="2971800" indent="-228600" eaLnBrk="0" fontAlgn="base" hangingPunct="0">
              <a:spcBef>
                <a:spcPct val="20000"/>
              </a:spcBef>
              <a:spcAft>
                <a:spcPct val="0"/>
              </a:spcAft>
              <a:buChar char="»"/>
              <a:defRPr sz="2000">
                <a:solidFill>
                  <a:srgbClr val="394E5F"/>
                </a:solidFill>
                <a:latin typeface="Calibri" panose="020F0502020204030204" pitchFamily="34" charset="0"/>
              </a:defRPr>
            </a:lvl7pPr>
            <a:lvl8pPr marL="3429000" indent="-228600" eaLnBrk="0" fontAlgn="base" hangingPunct="0">
              <a:spcBef>
                <a:spcPct val="20000"/>
              </a:spcBef>
              <a:spcAft>
                <a:spcPct val="0"/>
              </a:spcAft>
              <a:buChar char="»"/>
              <a:defRPr sz="2000">
                <a:solidFill>
                  <a:srgbClr val="394E5F"/>
                </a:solidFill>
                <a:latin typeface="Calibri" panose="020F0502020204030204" pitchFamily="34" charset="0"/>
              </a:defRPr>
            </a:lvl8pPr>
            <a:lvl9pPr marL="3886200" indent="-228600" eaLnBrk="0" fontAlgn="base" hangingPunct="0">
              <a:spcBef>
                <a:spcPct val="20000"/>
              </a:spcBef>
              <a:spcAft>
                <a:spcPct val="0"/>
              </a:spcAft>
              <a:buChar char="»"/>
              <a:defRPr sz="2000">
                <a:solidFill>
                  <a:srgbClr val="394E5F"/>
                </a:solidFill>
                <a:latin typeface="Calibri" panose="020F0502020204030204" pitchFamily="34" charset="0"/>
              </a:defRPr>
            </a:lvl9pPr>
          </a:lstStyle>
          <a:p>
            <a:pPr>
              <a:spcBef>
                <a:spcPct val="0"/>
              </a:spcBef>
              <a:buFontTx/>
              <a:buNone/>
            </a:pPr>
            <a:fld id="{8BC8E298-94CE-42F4-B569-F35D1BFC77A8}" type="datetime1">
              <a:rPr lang="en-US" altLang="en-US" sz="1000" smtClean="0">
                <a:solidFill>
                  <a:srgbClr val="808080"/>
                </a:solidFill>
                <a:latin typeface="Arial" panose="020B0604020202020204" pitchFamily="34" charset="0"/>
              </a:rPr>
              <a:pPr>
                <a:spcBef>
                  <a:spcPct val="0"/>
                </a:spcBef>
                <a:buFontTx/>
                <a:buNone/>
              </a:pPr>
              <a:t>3/27/2018</a:t>
            </a:fld>
            <a:endParaRPr lang="en-US" altLang="en-US" sz="1000">
              <a:solidFill>
                <a:srgbClr val="808080"/>
              </a:solidFill>
              <a:latin typeface="Arial" panose="020B0604020202020204" pitchFamily="34" charset="0"/>
            </a:endParaRPr>
          </a:p>
        </p:txBody>
      </p:sp>
      <p:sp>
        <p:nvSpPr>
          <p:cNvPr id="18437" name="Footer Placeholder 4">
            <a:extLst>
              <a:ext uri="{FF2B5EF4-FFF2-40B4-BE49-F238E27FC236}">
                <a16:creationId xmlns:a16="http://schemas.microsoft.com/office/drawing/2014/main" id="{ABF5B0E8-1A95-48A8-813D-FA13248A0E82}"/>
              </a:ext>
            </a:extLst>
          </p:cNvPr>
          <p:cNvSpPr>
            <a:spLocks noGrp="1"/>
          </p:cNvSpPr>
          <p:nvPr>
            <p:ph type="ftr" sz="quarter" idx="11"/>
          </p:nvPr>
        </p:nvSpPr>
        <p:spPr>
          <a:noFill/>
        </p:spPr>
        <p:txBody>
          <a:bodyPr/>
          <a:lstStyle>
            <a:lvl1pPr>
              <a:spcBef>
                <a:spcPct val="20000"/>
              </a:spcBef>
              <a:buChar char="•"/>
              <a:defRPr sz="3200">
                <a:solidFill>
                  <a:srgbClr val="394E5F"/>
                </a:solidFill>
                <a:latin typeface="Calibri" panose="020F0502020204030204" pitchFamily="34" charset="0"/>
              </a:defRPr>
            </a:lvl1pPr>
            <a:lvl2pPr marL="742950" indent="-285750">
              <a:spcBef>
                <a:spcPct val="20000"/>
              </a:spcBef>
              <a:buChar char="–"/>
              <a:defRPr sz="2800">
                <a:solidFill>
                  <a:srgbClr val="394E5F"/>
                </a:solidFill>
                <a:latin typeface="Calibri" panose="020F0502020204030204" pitchFamily="34" charset="0"/>
              </a:defRPr>
            </a:lvl2pPr>
            <a:lvl3pPr marL="1143000" indent="-228600">
              <a:spcBef>
                <a:spcPct val="20000"/>
              </a:spcBef>
              <a:buChar char="•"/>
              <a:defRPr sz="2400">
                <a:solidFill>
                  <a:srgbClr val="394E5F"/>
                </a:solidFill>
                <a:latin typeface="Calibri" panose="020F0502020204030204" pitchFamily="34" charset="0"/>
              </a:defRPr>
            </a:lvl3pPr>
            <a:lvl4pPr marL="1600200" indent="-228600">
              <a:spcBef>
                <a:spcPct val="20000"/>
              </a:spcBef>
              <a:buChar char="–"/>
              <a:defRPr sz="2000">
                <a:solidFill>
                  <a:srgbClr val="394E5F"/>
                </a:solidFill>
                <a:latin typeface="Calibri" panose="020F0502020204030204" pitchFamily="34" charset="0"/>
              </a:defRPr>
            </a:lvl4pPr>
            <a:lvl5pPr marL="2057400" indent="-228600">
              <a:spcBef>
                <a:spcPct val="20000"/>
              </a:spcBef>
              <a:buChar char="»"/>
              <a:defRPr sz="2000">
                <a:solidFill>
                  <a:srgbClr val="394E5F"/>
                </a:solidFill>
                <a:latin typeface="Calibri" panose="020F0502020204030204" pitchFamily="34" charset="0"/>
              </a:defRPr>
            </a:lvl5pPr>
            <a:lvl6pPr marL="2514600" indent="-228600" eaLnBrk="0" fontAlgn="base" hangingPunct="0">
              <a:spcBef>
                <a:spcPct val="20000"/>
              </a:spcBef>
              <a:spcAft>
                <a:spcPct val="0"/>
              </a:spcAft>
              <a:buChar char="»"/>
              <a:defRPr sz="2000">
                <a:solidFill>
                  <a:srgbClr val="394E5F"/>
                </a:solidFill>
                <a:latin typeface="Calibri" panose="020F0502020204030204" pitchFamily="34" charset="0"/>
              </a:defRPr>
            </a:lvl6pPr>
            <a:lvl7pPr marL="2971800" indent="-228600" eaLnBrk="0" fontAlgn="base" hangingPunct="0">
              <a:spcBef>
                <a:spcPct val="20000"/>
              </a:spcBef>
              <a:spcAft>
                <a:spcPct val="0"/>
              </a:spcAft>
              <a:buChar char="»"/>
              <a:defRPr sz="2000">
                <a:solidFill>
                  <a:srgbClr val="394E5F"/>
                </a:solidFill>
                <a:latin typeface="Calibri" panose="020F0502020204030204" pitchFamily="34" charset="0"/>
              </a:defRPr>
            </a:lvl7pPr>
            <a:lvl8pPr marL="3429000" indent="-228600" eaLnBrk="0" fontAlgn="base" hangingPunct="0">
              <a:spcBef>
                <a:spcPct val="20000"/>
              </a:spcBef>
              <a:spcAft>
                <a:spcPct val="0"/>
              </a:spcAft>
              <a:buChar char="»"/>
              <a:defRPr sz="2000">
                <a:solidFill>
                  <a:srgbClr val="394E5F"/>
                </a:solidFill>
                <a:latin typeface="Calibri" panose="020F0502020204030204" pitchFamily="34" charset="0"/>
              </a:defRPr>
            </a:lvl8pPr>
            <a:lvl9pPr marL="3886200" indent="-228600" eaLnBrk="0" fontAlgn="base" hangingPunct="0">
              <a:spcBef>
                <a:spcPct val="20000"/>
              </a:spcBef>
              <a:spcAft>
                <a:spcPct val="0"/>
              </a:spcAft>
              <a:buChar char="»"/>
              <a:defRPr sz="2000">
                <a:solidFill>
                  <a:srgbClr val="394E5F"/>
                </a:solidFill>
                <a:latin typeface="Calibri" panose="020F0502020204030204" pitchFamily="34" charset="0"/>
              </a:defRPr>
            </a:lvl9pPr>
          </a:lstStyle>
          <a:p>
            <a:pPr>
              <a:spcBef>
                <a:spcPct val="0"/>
              </a:spcBef>
              <a:buFontTx/>
              <a:buNone/>
            </a:pPr>
            <a:r>
              <a:rPr lang="en-US" altLang="en-US" sz="1000">
                <a:solidFill>
                  <a:srgbClr val="808080"/>
                </a:solidFill>
                <a:latin typeface="Arial" panose="020B0604020202020204" pitchFamily="34" charset="0"/>
              </a:rPr>
              <a:t>The Division of Forestry works in partnership to protect and sustainably manage Wisconsin's forests</a:t>
            </a:r>
          </a:p>
        </p:txBody>
      </p:sp>
      <p:sp>
        <p:nvSpPr>
          <p:cNvPr id="18438" name="Slide Number Placeholder 5">
            <a:extLst>
              <a:ext uri="{FF2B5EF4-FFF2-40B4-BE49-F238E27FC236}">
                <a16:creationId xmlns:a16="http://schemas.microsoft.com/office/drawing/2014/main" id="{6FFFE071-A8F6-4C0E-B750-848058326F6B}"/>
              </a:ext>
            </a:extLst>
          </p:cNvPr>
          <p:cNvSpPr>
            <a:spLocks noGrp="1"/>
          </p:cNvSpPr>
          <p:nvPr>
            <p:ph type="sldNum" sz="quarter" idx="12"/>
          </p:nvPr>
        </p:nvSpPr>
        <p:spPr>
          <a:noFill/>
        </p:spPr>
        <p:txBody>
          <a:bodyPr/>
          <a:lstStyle>
            <a:lvl1pPr>
              <a:spcBef>
                <a:spcPct val="20000"/>
              </a:spcBef>
              <a:buChar char="•"/>
              <a:defRPr sz="3200">
                <a:solidFill>
                  <a:srgbClr val="394E5F"/>
                </a:solidFill>
                <a:latin typeface="Calibri" panose="020F0502020204030204" pitchFamily="34" charset="0"/>
              </a:defRPr>
            </a:lvl1pPr>
            <a:lvl2pPr marL="742950" indent="-285750">
              <a:spcBef>
                <a:spcPct val="20000"/>
              </a:spcBef>
              <a:buChar char="–"/>
              <a:defRPr sz="2800">
                <a:solidFill>
                  <a:srgbClr val="394E5F"/>
                </a:solidFill>
                <a:latin typeface="Calibri" panose="020F0502020204030204" pitchFamily="34" charset="0"/>
              </a:defRPr>
            </a:lvl2pPr>
            <a:lvl3pPr marL="1143000" indent="-228600">
              <a:spcBef>
                <a:spcPct val="20000"/>
              </a:spcBef>
              <a:buChar char="•"/>
              <a:defRPr sz="2400">
                <a:solidFill>
                  <a:srgbClr val="394E5F"/>
                </a:solidFill>
                <a:latin typeface="Calibri" panose="020F0502020204030204" pitchFamily="34" charset="0"/>
              </a:defRPr>
            </a:lvl3pPr>
            <a:lvl4pPr marL="1600200" indent="-228600">
              <a:spcBef>
                <a:spcPct val="20000"/>
              </a:spcBef>
              <a:buChar char="–"/>
              <a:defRPr sz="2000">
                <a:solidFill>
                  <a:srgbClr val="394E5F"/>
                </a:solidFill>
                <a:latin typeface="Calibri" panose="020F0502020204030204" pitchFamily="34" charset="0"/>
              </a:defRPr>
            </a:lvl4pPr>
            <a:lvl5pPr marL="2057400" indent="-228600">
              <a:spcBef>
                <a:spcPct val="20000"/>
              </a:spcBef>
              <a:buChar char="»"/>
              <a:defRPr sz="2000">
                <a:solidFill>
                  <a:srgbClr val="394E5F"/>
                </a:solidFill>
                <a:latin typeface="Calibri" panose="020F0502020204030204" pitchFamily="34" charset="0"/>
              </a:defRPr>
            </a:lvl5pPr>
            <a:lvl6pPr marL="2514600" indent="-228600" eaLnBrk="0" fontAlgn="base" hangingPunct="0">
              <a:spcBef>
                <a:spcPct val="20000"/>
              </a:spcBef>
              <a:spcAft>
                <a:spcPct val="0"/>
              </a:spcAft>
              <a:buChar char="»"/>
              <a:defRPr sz="2000">
                <a:solidFill>
                  <a:srgbClr val="394E5F"/>
                </a:solidFill>
                <a:latin typeface="Calibri" panose="020F0502020204030204" pitchFamily="34" charset="0"/>
              </a:defRPr>
            </a:lvl6pPr>
            <a:lvl7pPr marL="2971800" indent="-228600" eaLnBrk="0" fontAlgn="base" hangingPunct="0">
              <a:spcBef>
                <a:spcPct val="20000"/>
              </a:spcBef>
              <a:spcAft>
                <a:spcPct val="0"/>
              </a:spcAft>
              <a:buChar char="»"/>
              <a:defRPr sz="2000">
                <a:solidFill>
                  <a:srgbClr val="394E5F"/>
                </a:solidFill>
                <a:latin typeface="Calibri" panose="020F0502020204030204" pitchFamily="34" charset="0"/>
              </a:defRPr>
            </a:lvl7pPr>
            <a:lvl8pPr marL="3429000" indent="-228600" eaLnBrk="0" fontAlgn="base" hangingPunct="0">
              <a:spcBef>
                <a:spcPct val="20000"/>
              </a:spcBef>
              <a:spcAft>
                <a:spcPct val="0"/>
              </a:spcAft>
              <a:buChar char="»"/>
              <a:defRPr sz="2000">
                <a:solidFill>
                  <a:srgbClr val="394E5F"/>
                </a:solidFill>
                <a:latin typeface="Calibri" panose="020F0502020204030204" pitchFamily="34" charset="0"/>
              </a:defRPr>
            </a:lvl8pPr>
            <a:lvl9pPr marL="3886200" indent="-228600" eaLnBrk="0" fontAlgn="base" hangingPunct="0">
              <a:spcBef>
                <a:spcPct val="20000"/>
              </a:spcBef>
              <a:spcAft>
                <a:spcPct val="0"/>
              </a:spcAft>
              <a:buChar char="»"/>
              <a:defRPr sz="2000">
                <a:solidFill>
                  <a:srgbClr val="394E5F"/>
                </a:solidFill>
                <a:latin typeface="Calibri" panose="020F0502020204030204" pitchFamily="34" charset="0"/>
              </a:defRPr>
            </a:lvl9pPr>
          </a:lstStyle>
          <a:p>
            <a:pPr>
              <a:spcBef>
                <a:spcPct val="0"/>
              </a:spcBef>
              <a:buFontTx/>
              <a:buNone/>
            </a:pPr>
            <a:fld id="{4D9AE3FF-0F5F-4287-856F-7B58F40CD86B}" type="slidenum">
              <a:rPr lang="en-US" altLang="en-US" sz="1000" smtClean="0">
                <a:solidFill>
                  <a:srgbClr val="808080"/>
                </a:solidFill>
                <a:latin typeface="Arial" panose="020B0604020202020204" pitchFamily="34" charset="0"/>
              </a:rPr>
              <a:pPr>
                <a:spcBef>
                  <a:spcPct val="0"/>
                </a:spcBef>
                <a:buFontTx/>
                <a:buNone/>
              </a:pPr>
              <a:t>9</a:t>
            </a:fld>
            <a:endParaRPr lang="en-US" altLang="en-US" sz="1000">
              <a:solidFill>
                <a:srgbClr val="808080"/>
              </a:solidFill>
              <a:latin typeface="Arial" panose="020B0604020202020204" pitchFamily="34" charset="0"/>
            </a:endParaRPr>
          </a:p>
        </p:txBody>
      </p:sp>
    </p:spTree>
  </p:cSld>
  <p:clrMapOvr>
    <a:masterClrMapping/>
  </p:clrMapOvr>
</p:sld>
</file>

<file path=ppt/theme/theme1.xml><?xml version="1.0" encoding="utf-8"?>
<a:theme xmlns:a="http://schemas.openxmlformats.org/drawingml/2006/main" name="DNR2013">
  <a:themeElements>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3_DNR2013">
  <a:themeElements>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Date xmlns="690153cb-38ce-4456-bce4-afcc1032fe7e">2018-03-28T05:00:00+00:00</Date>
    <Year xmlns="690153cb-38ce-4456-bce4-afcc1032fe7e">2018</Year>
    <Document_x0020_Type xmlns="690153cb-38ce-4456-bce4-afcc1032fe7e">Supporting Document</Document_x0020_Type>
    <_dlc_DocId xmlns="bb65cc95-6d4e-4879-a879-9838761499af">33E6D4FPPFNA-388793171-363</_dlc_DocId>
    <_dlc_DocIdUrl xmlns="bb65cc95-6d4e-4879-a879-9838761499af">
      <Url>https://councilonforestry.wi.gov/_layouts/15/DocIdRedir.aspx?ID=33E6D4FPPFNA-388793171-363</Url>
      <Description>33E6D4FPPFNA-388793171-363</Description>
    </_dlc_DocIdUrl>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DF96EABD88EDB4C95903504CA2C96D1" ma:contentTypeVersion="4" ma:contentTypeDescription="Create a new document." ma:contentTypeScope="" ma:versionID="a12ee1cf96e7c48be7d292d300c53f0a">
  <xsd:schema xmlns:xsd="http://www.w3.org/2001/XMLSchema" xmlns:xs="http://www.w3.org/2001/XMLSchema" xmlns:p="http://schemas.microsoft.com/office/2006/metadata/properties" xmlns:ns2="bb65cc95-6d4e-4879-a879-9838761499af" xmlns:ns3="690153cb-38ce-4456-bce4-afcc1032fe7e" xmlns:ns4="9e30f06f-ad7a-453a-8e08-8a8878e30bd1" targetNamespace="http://schemas.microsoft.com/office/2006/metadata/properties" ma:root="true" ma:fieldsID="912efe6e281a0f1af1fe400a3670892d" ns2:_="" ns3:_="" ns4:_="">
    <xsd:import namespace="bb65cc95-6d4e-4879-a879-9838761499af"/>
    <xsd:import namespace="690153cb-38ce-4456-bce4-afcc1032fe7e"/>
    <xsd:import namespace="9e30f06f-ad7a-453a-8e08-8a8878e30bd1"/>
    <xsd:element name="properties">
      <xsd:complexType>
        <xsd:sequence>
          <xsd:element name="documentManagement">
            <xsd:complexType>
              <xsd:all>
                <xsd:element ref="ns2:_dlc_DocId" minOccurs="0"/>
                <xsd:element ref="ns2:_dlc_DocIdUrl" minOccurs="0"/>
                <xsd:element ref="ns2:_dlc_DocIdPersistId" minOccurs="0"/>
                <xsd:element ref="ns3:Year"/>
                <xsd:element ref="ns3:Date"/>
                <xsd:element ref="ns3:Document_x0020_Type" minOccurs="0"/>
                <xsd:element ref="ns4: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b65cc95-6d4e-4879-a879-9838761499af"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690153cb-38ce-4456-bce4-afcc1032fe7e" elementFormDefault="qualified">
    <xsd:import namespace="http://schemas.microsoft.com/office/2006/documentManagement/types"/>
    <xsd:import namespace="http://schemas.microsoft.com/office/infopath/2007/PartnerControls"/>
    <xsd:element name="Year" ma:index="11" ma:displayName="Year" ma:default="Undefined" ma:description="Year the meeting took place." ma:format="Dropdown" ma:internalName="Year">
      <xsd:simpleType>
        <xsd:restriction base="dms:Choice">
          <xsd:enumeration value="Undefined"/>
          <xsd:enumeration value="2024"/>
          <xsd:enumeration value="2023"/>
          <xsd:enumeration value="2022"/>
          <xsd:enumeration value="2021"/>
          <xsd:enumeration value="2020"/>
          <xsd:enumeration value="2019"/>
          <xsd:enumeration value="2018"/>
          <xsd:enumeration value="2017"/>
          <xsd:enumeration value="2016"/>
          <xsd:enumeration value="2015"/>
          <xsd:enumeration value="2014"/>
          <xsd:enumeration value="2013"/>
          <xsd:enumeration value="2012"/>
          <xsd:enumeration value="2011"/>
          <xsd:enumeration value="2010"/>
          <xsd:enumeration value="2009"/>
          <xsd:enumeration value="2008"/>
          <xsd:enumeration value="2007"/>
          <xsd:enumeration value="2006"/>
          <xsd:enumeration value="2005"/>
          <xsd:enumeration value="2004"/>
          <xsd:enumeration value="2003"/>
        </xsd:restriction>
      </xsd:simpleType>
    </xsd:element>
    <xsd:element name="Date" ma:index="12" ma:displayName="Meeting Date" ma:description="Date the meeting took place." ma:format="DateOnly" ma:internalName="Date">
      <xsd:simpleType>
        <xsd:restriction base="dms:DateTime"/>
      </xsd:simpleType>
    </xsd:element>
    <xsd:element name="Document_x0020_Type" ma:index="13" nillable="true" ma:displayName="Document Type" ma:default="Uncategorized" ma:format="RadioButtons" ma:internalName="Document_x0020_Type">
      <xsd:simpleType>
        <xsd:restriction base="dms:Choice">
          <xsd:enumeration value="Uncategorized"/>
          <xsd:enumeration value="Agenda"/>
          <xsd:enumeration value="Meeting Minutes"/>
          <xsd:enumeration value="Supporting Document"/>
        </xsd:restriction>
      </xsd:simpleType>
    </xsd:element>
  </xsd:schema>
  <xsd:schema xmlns:xsd="http://www.w3.org/2001/XMLSchema" xmlns:xs="http://www.w3.org/2001/XMLSchema" xmlns:dms="http://schemas.microsoft.com/office/2006/documentManagement/types" xmlns:pc="http://schemas.microsoft.com/office/infopath/2007/PartnerControls" targetNamespace="9e30f06f-ad7a-453a-8e08-8a8878e30bd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7A3EF97-E55F-45B0-B54D-896CFF733DD8}"/>
</file>

<file path=customXml/itemProps2.xml><?xml version="1.0" encoding="utf-8"?>
<ds:datastoreItem xmlns:ds="http://schemas.openxmlformats.org/officeDocument/2006/customXml" ds:itemID="{0A9F97EE-8268-42E0-8C33-9E647CB1B0D8}"/>
</file>

<file path=customXml/itemProps3.xml><?xml version="1.0" encoding="utf-8"?>
<ds:datastoreItem xmlns:ds="http://schemas.openxmlformats.org/officeDocument/2006/customXml" ds:itemID="{90082DF1-87CA-4E46-8FF3-ACA430AE8D67}"/>
</file>

<file path=customXml/itemProps4.xml><?xml version="1.0" encoding="utf-8"?>
<ds:datastoreItem xmlns:ds="http://schemas.openxmlformats.org/officeDocument/2006/customXml" ds:itemID="{4BB7173C-DB7F-40F2-BF63-A67CBF3BDF5C}"/>
</file>

<file path=docProps/app.xml><?xml version="1.0" encoding="utf-8"?>
<Properties xmlns="http://schemas.openxmlformats.org/officeDocument/2006/extended-properties" xmlns:vt="http://schemas.openxmlformats.org/officeDocument/2006/docPropsVTypes">
  <Template/>
  <TotalTime>1314</TotalTime>
  <Words>1508</Words>
  <Application>Microsoft Office PowerPoint</Application>
  <PresentationFormat>On-screen Show (4:3)</PresentationFormat>
  <Paragraphs>203</Paragraphs>
  <Slides>19</Slides>
  <Notes>2</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19</vt:i4>
      </vt:variant>
    </vt:vector>
  </HeadingPairs>
  <TitlesOfParts>
    <vt:vector size="25" baseType="lpstr">
      <vt:lpstr>Arial</vt:lpstr>
      <vt:lpstr>Calibri</vt:lpstr>
      <vt:lpstr>Verdana</vt:lpstr>
      <vt:lpstr>Wingdings</vt:lpstr>
      <vt:lpstr>DNR2013</vt:lpstr>
      <vt:lpstr>3_DNR2013</vt:lpstr>
      <vt:lpstr>Forestry Budget Updates</vt:lpstr>
      <vt:lpstr>Forestry Account Audit</vt:lpstr>
      <vt:lpstr>Forestry Account Audit</vt:lpstr>
      <vt:lpstr>Budget Discussion -Expenditures</vt:lpstr>
      <vt:lpstr>Budget Discussion -Expenditures</vt:lpstr>
      <vt:lpstr>Budget Discussion -Expenditures</vt:lpstr>
      <vt:lpstr>Budget Discussion -Expenditures</vt:lpstr>
      <vt:lpstr>Budget Discussion -Expenditures</vt:lpstr>
      <vt:lpstr>Budget Discussion -Expenditures</vt:lpstr>
      <vt:lpstr>Budget Discussion -Expenditures</vt:lpstr>
      <vt:lpstr>Budget Discussion -Expenditures</vt:lpstr>
      <vt:lpstr>Budget Discussion -Expenditures</vt:lpstr>
      <vt:lpstr>Budget Discussion -Expenditures</vt:lpstr>
      <vt:lpstr>Budget Discussion -Expenditures</vt:lpstr>
      <vt:lpstr>Budget Discussion -Expenditures</vt:lpstr>
      <vt:lpstr>Budget Discussion -Expenditures</vt:lpstr>
      <vt:lpstr>Budget Discussion -Expenditures</vt:lpstr>
      <vt:lpstr>Budget Discussion -Expenditures</vt:lpstr>
      <vt:lpstr>PowerPoint Presentation</vt:lpstr>
    </vt:vector>
  </TitlesOfParts>
  <Company>Wisconsin DNR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Warnke Forestry Budget Update</dc:title>
  <dc:creator>Arvola, Lena M</dc:creator>
  <cp:lastModifiedBy>Church, Julie A - DNR</cp:lastModifiedBy>
  <cp:revision>85</cp:revision>
  <cp:lastPrinted>2018-03-26T16:14:10Z</cp:lastPrinted>
  <dcterms:created xsi:type="dcterms:W3CDTF">2013-03-15T20:09:34Z</dcterms:created>
  <dcterms:modified xsi:type="dcterms:W3CDTF">2018-03-27T14:30:52Z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0x010100DDF96EABD88EDB4C95903504CA2C96D1</vt:lpwstr>
  </property>
  <property fmtid="{D5CDD505-2E9C-101B-9397-08002B2CF9AE}" pid="3" name="_dlc_DocIdItemGuid">
    <vt:lpwstr>3775f130-6e17-4504-a1cb-ff347c3b83e1</vt:lpwstr>
  </property>
</Properties>
</file>